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60" r:id="rId4"/>
    <p:sldId id="261" r:id="rId5"/>
    <p:sldId id="262" r:id="rId6"/>
    <p:sldId id="263" r:id="rId7"/>
    <p:sldId id="259" r:id="rId8"/>
    <p:sldId id="265" r:id="rId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3B479F-29E3-4A58-A296-F5625A78140A}" v="41" dt="2022-10-19T14:39:33.5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115" d="100"/>
          <a:sy n="115" d="100"/>
        </p:scale>
        <p:origin x="25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io-Okwalinga, Evie: RBKC" userId="aec92c99-5f53-432d-8cfc-1a91ad5e0981" providerId="ADAL" clId="{393B479F-29E3-4A58-A296-F5625A78140A}"/>
    <pc:docChg chg="undo custSel addSld modSld">
      <pc:chgData name="Asio-Okwalinga, Evie: RBKC" userId="aec92c99-5f53-432d-8cfc-1a91ad5e0981" providerId="ADAL" clId="{393B479F-29E3-4A58-A296-F5625A78140A}" dt="2022-10-19T14:37:50.793" v="1099" actId="20577"/>
      <pc:docMkLst>
        <pc:docMk/>
      </pc:docMkLst>
      <pc:sldChg chg="addSp delSp modSp mod">
        <pc:chgData name="Asio-Okwalinga, Evie: RBKC" userId="aec92c99-5f53-432d-8cfc-1a91ad5e0981" providerId="ADAL" clId="{393B479F-29E3-4A58-A296-F5625A78140A}" dt="2022-10-19T14:37:17.438" v="1067" actId="1076"/>
        <pc:sldMkLst>
          <pc:docMk/>
          <pc:sldMk cId="155765440" sldId="259"/>
        </pc:sldMkLst>
        <pc:spChg chg="del mod">
          <ac:chgData name="Asio-Okwalinga, Evie: RBKC" userId="aec92c99-5f53-432d-8cfc-1a91ad5e0981" providerId="ADAL" clId="{393B479F-29E3-4A58-A296-F5625A78140A}" dt="2022-10-19T13:36:31.383" v="236" actId="478"/>
          <ac:spMkLst>
            <pc:docMk/>
            <pc:sldMk cId="155765440" sldId="259"/>
            <ac:spMk id="2" creationId="{5050B67A-8ADE-446B-5C2F-D859FD1EACF3}"/>
          </ac:spMkLst>
        </pc:spChg>
        <pc:spChg chg="mod">
          <ac:chgData name="Asio-Okwalinga, Evie: RBKC" userId="aec92c99-5f53-432d-8cfc-1a91ad5e0981" providerId="ADAL" clId="{393B479F-29E3-4A58-A296-F5625A78140A}" dt="2022-10-19T14:37:14.422" v="1066" actId="1076"/>
          <ac:spMkLst>
            <pc:docMk/>
            <pc:sldMk cId="155765440" sldId="259"/>
            <ac:spMk id="4" creationId="{6E36DA19-6195-457F-9FA3-16E2092F6674}"/>
          </ac:spMkLst>
        </pc:spChg>
        <pc:graphicFrameChg chg="add mod modGraphic">
          <ac:chgData name="Asio-Okwalinga, Evie: RBKC" userId="aec92c99-5f53-432d-8cfc-1a91ad5e0981" providerId="ADAL" clId="{393B479F-29E3-4A58-A296-F5625A78140A}" dt="2022-10-19T14:37:17.438" v="1067" actId="1076"/>
          <ac:graphicFrameMkLst>
            <pc:docMk/>
            <pc:sldMk cId="155765440" sldId="259"/>
            <ac:graphicFrameMk id="3" creationId="{E9BF2101-A84B-D70A-61C5-E92D301254BA}"/>
          </ac:graphicFrameMkLst>
        </pc:graphicFrameChg>
        <pc:picChg chg="add ord">
          <ac:chgData name="Asio-Okwalinga, Evie: RBKC" userId="aec92c99-5f53-432d-8cfc-1a91ad5e0981" providerId="ADAL" clId="{393B479F-29E3-4A58-A296-F5625A78140A}" dt="2022-10-19T14:29:08.048" v="801" actId="167"/>
          <ac:picMkLst>
            <pc:docMk/>
            <pc:sldMk cId="155765440" sldId="259"/>
            <ac:picMk id="5" creationId="{1E5EDA3A-F35F-BB65-6EDB-A03F3B3DC739}"/>
          </ac:picMkLst>
        </pc:picChg>
      </pc:sldChg>
      <pc:sldChg chg="addSp modSp mod">
        <pc:chgData name="Asio-Okwalinga, Evie: RBKC" userId="aec92c99-5f53-432d-8cfc-1a91ad5e0981" providerId="ADAL" clId="{393B479F-29E3-4A58-A296-F5625A78140A}" dt="2022-10-19T14:26:09.261" v="769" actId="1076"/>
        <pc:sldMkLst>
          <pc:docMk/>
          <pc:sldMk cId="3059946885" sldId="260"/>
        </pc:sldMkLst>
        <pc:spChg chg="mod">
          <ac:chgData name="Asio-Okwalinga, Evie: RBKC" userId="aec92c99-5f53-432d-8cfc-1a91ad5e0981" providerId="ADAL" clId="{393B479F-29E3-4A58-A296-F5625A78140A}" dt="2022-10-19T14:25:52.630" v="767" actId="1076"/>
          <ac:spMkLst>
            <pc:docMk/>
            <pc:sldMk cId="3059946885" sldId="260"/>
            <ac:spMk id="4" creationId="{6E36DA19-6195-457F-9FA3-16E2092F6674}"/>
          </ac:spMkLst>
        </pc:spChg>
        <pc:spChg chg="mod">
          <ac:chgData name="Asio-Okwalinga, Evie: RBKC" userId="aec92c99-5f53-432d-8cfc-1a91ad5e0981" providerId="ADAL" clId="{393B479F-29E3-4A58-A296-F5625A78140A}" dt="2022-10-19T14:26:09.261" v="769" actId="1076"/>
          <ac:spMkLst>
            <pc:docMk/>
            <pc:sldMk cId="3059946885" sldId="260"/>
            <ac:spMk id="8" creationId="{886BD25E-ACF3-4F50-9959-C7169753BEB9}"/>
          </ac:spMkLst>
        </pc:spChg>
        <pc:picChg chg="add mod ord">
          <ac:chgData name="Asio-Okwalinga, Evie: RBKC" userId="aec92c99-5f53-432d-8cfc-1a91ad5e0981" providerId="ADAL" clId="{393B479F-29E3-4A58-A296-F5625A78140A}" dt="2022-10-19T14:25:44.218" v="766" actId="1076"/>
          <ac:picMkLst>
            <pc:docMk/>
            <pc:sldMk cId="3059946885" sldId="260"/>
            <ac:picMk id="2" creationId="{D7246153-CDD6-C34B-7F42-DDF11C79AACF}"/>
          </ac:picMkLst>
        </pc:picChg>
      </pc:sldChg>
      <pc:sldChg chg="addSp modSp mod">
        <pc:chgData name="Asio-Okwalinga, Evie: RBKC" userId="aec92c99-5f53-432d-8cfc-1a91ad5e0981" providerId="ADAL" clId="{393B479F-29E3-4A58-A296-F5625A78140A}" dt="2022-10-19T14:26:47.085" v="776" actId="1076"/>
        <pc:sldMkLst>
          <pc:docMk/>
          <pc:sldMk cId="361940534" sldId="261"/>
        </pc:sldMkLst>
        <pc:spChg chg="mod">
          <ac:chgData name="Asio-Okwalinga, Evie: RBKC" userId="aec92c99-5f53-432d-8cfc-1a91ad5e0981" providerId="ADAL" clId="{393B479F-29E3-4A58-A296-F5625A78140A}" dt="2022-10-19T14:26:42.470" v="775" actId="1076"/>
          <ac:spMkLst>
            <pc:docMk/>
            <pc:sldMk cId="361940534" sldId="261"/>
            <ac:spMk id="4" creationId="{6E36DA19-6195-457F-9FA3-16E2092F6674}"/>
          </ac:spMkLst>
        </pc:spChg>
        <pc:spChg chg="mod">
          <ac:chgData name="Asio-Okwalinga, Evie: RBKC" userId="aec92c99-5f53-432d-8cfc-1a91ad5e0981" providerId="ADAL" clId="{393B479F-29E3-4A58-A296-F5625A78140A}" dt="2022-10-19T14:26:47.085" v="776" actId="1076"/>
          <ac:spMkLst>
            <pc:docMk/>
            <pc:sldMk cId="361940534" sldId="261"/>
            <ac:spMk id="8" creationId="{886BD25E-ACF3-4F50-9959-C7169753BEB9}"/>
          </ac:spMkLst>
        </pc:spChg>
        <pc:picChg chg="add ord">
          <ac:chgData name="Asio-Okwalinga, Evie: RBKC" userId="aec92c99-5f53-432d-8cfc-1a91ad5e0981" providerId="ADAL" clId="{393B479F-29E3-4A58-A296-F5625A78140A}" dt="2022-10-19T14:26:24.143" v="771" actId="167"/>
          <ac:picMkLst>
            <pc:docMk/>
            <pc:sldMk cId="361940534" sldId="261"/>
            <ac:picMk id="2" creationId="{A7E0368A-6A3E-D22D-7A09-E89B59F4FC40}"/>
          </ac:picMkLst>
        </pc:picChg>
      </pc:sldChg>
      <pc:sldChg chg="addSp modSp mod">
        <pc:chgData name="Asio-Okwalinga, Evie: RBKC" userId="aec92c99-5f53-432d-8cfc-1a91ad5e0981" providerId="ADAL" clId="{393B479F-29E3-4A58-A296-F5625A78140A}" dt="2022-10-19T14:27:47.489" v="788" actId="1076"/>
        <pc:sldMkLst>
          <pc:docMk/>
          <pc:sldMk cId="4193806429" sldId="262"/>
        </pc:sldMkLst>
        <pc:spChg chg="mod">
          <ac:chgData name="Asio-Okwalinga, Evie: RBKC" userId="aec92c99-5f53-432d-8cfc-1a91ad5e0981" providerId="ADAL" clId="{393B479F-29E3-4A58-A296-F5625A78140A}" dt="2022-10-19T14:27:47.489" v="788" actId="1076"/>
          <ac:spMkLst>
            <pc:docMk/>
            <pc:sldMk cId="4193806429" sldId="262"/>
            <ac:spMk id="4" creationId="{6E36DA19-6195-457F-9FA3-16E2092F6674}"/>
          </ac:spMkLst>
        </pc:spChg>
        <pc:graphicFrameChg chg="add mod modGraphic">
          <ac:chgData name="Asio-Okwalinga, Evie: RBKC" userId="aec92c99-5f53-432d-8cfc-1a91ad5e0981" providerId="ADAL" clId="{393B479F-29E3-4A58-A296-F5625A78140A}" dt="2022-10-19T14:27:44.614" v="787" actId="1076"/>
          <ac:graphicFrameMkLst>
            <pc:docMk/>
            <pc:sldMk cId="4193806429" sldId="262"/>
            <ac:graphicFrameMk id="2" creationId="{7AD78F4C-7B61-9578-96B0-D8D1BB7011E9}"/>
          </ac:graphicFrameMkLst>
        </pc:graphicFrameChg>
        <pc:picChg chg="add mod ord">
          <ac:chgData name="Asio-Okwalinga, Evie: RBKC" userId="aec92c99-5f53-432d-8cfc-1a91ad5e0981" providerId="ADAL" clId="{393B479F-29E3-4A58-A296-F5625A78140A}" dt="2022-10-19T14:27:32.481" v="785" actId="1076"/>
          <ac:picMkLst>
            <pc:docMk/>
            <pc:sldMk cId="4193806429" sldId="262"/>
            <ac:picMk id="3" creationId="{1FB44C89-83AC-C385-AD20-44422B811A48}"/>
          </ac:picMkLst>
        </pc:picChg>
      </pc:sldChg>
      <pc:sldChg chg="addSp modSp mod">
        <pc:chgData name="Asio-Okwalinga, Evie: RBKC" userId="aec92c99-5f53-432d-8cfc-1a91ad5e0981" providerId="ADAL" clId="{393B479F-29E3-4A58-A296-F5625A78140A}" dt="2022-10-19T14:28:59.328" v="799" actId="14100"/>
        <pc:sldMkLst>
          <pc:docMk/>
          <pc:sldMk cId="1183041075" sldId="263"/>
        </pc:sldMkLst>
        <pc:spChg chg="mod">
          <ac:chgData name="Asio-Okwalinga, Evie: RBKC" userId="aec92c99-5f53-432d-8cfc-1a91ad5e0981" providerId="ADAL" clId="{393B479F-29E3-4A58-A296-F5625A78140A}" dt="2022-10-19T14:28:59.328" v="799" actId="14100"/>
          <ac:spMkLst>
            <pc:docMk/>
            <pc:sldMk cId="1183041075" sldId="263"/>
            <ac:spMk id="4" creationId="{6E36DA19-6195-457F-9FA3-16E2092F6674}"/>
          </ac:spMkLst>
        </pc:spChg>
        <pc:graphicFrameChg chg="add mod modGraphic">
          <ac:chgData name="Asio-Okwalinga, Evie: RBKC" userId="aec92c99-5f53-432d-8cfc-1a91ad5e0981" providerId="ADAL" clId="{393B479F-29E3-4A58-A296-F5625A78140A}" dt="2022-10-19T14:28:31.139" v="797" actId="1076"/>
          <ac:graphicFrameMkLst>
            <pc:docMk/>
            <pc:sldMk cId="1183041075" sldId="263"/>
            <ac:graphicFrameMk id="2" creationId="{F50C9C38-1A3D-0607-F1D2-DDC2FD87E896}"/>
          </ac:graphicFrameMkLst>
        </pc:graphicFrameChg>
        <pc:picChg chg="add ord">
          <ac:chgData name="Asio-Okwalinga, Evie: RBKC" userId="aec92c99-5f53-432d-8cfc-1a91ad5e0981" providerId="ADAL" clId="{393B479F-29E3-4A58-A296-F5625A78140A}" dt="2022-10-19T14:27:56.145" v="790" actId="167"/>
          <ac:picMkLst>
            <pc:docMk/>
            <pc:sldMk cId="1183041075" sldId="263"/>
            <ac:picMk id="3" creationId="{75D865D2-6485-4857-22BC-C34E30CB6C20}"/>
          </ac:picMkLst>
        </pc:picChg>
      </pc:sldChg>
      <pc:sldChg chg="addSp modSp mod">
        <pc:chgData name="Asio-Okwalinga, Evie: RBKC" userId="aec92c99-5f53-432d-8cfc-1a91ad5e0981" providerId="ADAL" clId="{393B479F-29E3-4A58-A296-F5625A78140A}" dt="2022-10-19T14:25:16.827" v="758" actId="1076"/>
        <pc:sldMkLst>
          <pc:docMk/>
          <pc:sldMk cId="314579259" sldId="264"/>
        </pc:sldMkLst>
        <pc:spChg chg="mod">
          <ac:chgData name="Asio-Okwalinga, Evie: RBKC" userId="aec92c99-5f53-432d-8cfc-1a91ad5e0981" providerId="ADAL" clId="{393B479F-29E3-4A58-A296-F5625A78140A}" dt="2022-10-19T14:25:16.827" v="758" actId="1076"/>
          <ac:spMkLst>
            <pc:docMk/>
            <pc:sldMk cId="314579259" sldId="264"/>
            <ac:spMk id="4" creationId="{6E36DA19-6195-457F-9FA3-16E2092F6674}"/>
          </ac:spMkLst>
        </pc:spChg>
        <pc:spChg chg="mod">
          <ac:chgData name="Asio-Okwalinga, Evie: RBKC" userId="aec92c99-5f53-432d-8cfc-1a91ad5e0981" providerId="ADAL" clId="{393B479F-29E3-4A58-A296-F5625A78140A}" dt="2022-10-19T14:18:34.651" v="756" actId="1076"/>
          <ac:spMkLst>
            <pc:docMk/>
            <pc:sldMk cId="314579259" sldId="264"/>
            <ac:spMk id="5" creationId="{1F1F3274-8595-424C-BDED-DE85A7786891}"/>
          </ac:spMkLst>
        </pc:spChg>
        <pc:picChg chg="add ord">
          <ac:chgData name="Asio-Okwalinga, Evie: RBKC" userId="aec92c99-5f53-432d-8cfc-1a91ad5e0981" providerId="ADAL" clId="{393B479F-29E3-4A58-A296-F5625A78140A}" dt="2022-10-19T14:18:25.545" v="754" actId="167"/>
          <ac:picMkLst>
            <pc:docMk/>
            <pc:sldMk cId="314579259" sldId="264"/>
            <ac:picMk id="2" creationId="{DE4BB9AB-BD44-24D0-27B4-BF2281A276B5}"/>
          </ac:picMkLst>
        </pc:picChg>
      </pc:sldChg>
      <pc:sldChg chg="addSp delSp modSp add mod">
        <pc:chgData name="Asio-Okwalinga, Evie: RBKC" userId="aec92c99-5f53-432d-8cfc-1a91ad5e0981" providerId="ADAL" clId="{393B479F-29E3-4A58-A296-F5625A78140A}" dt="2022-10-19T14:37:50.793" v="1099" actId="20577"/>
        <pc:sldMkLst>
          <pc:docMk/>
          <pc:sldMk cId="3740061280" sldId="265"/>
        </pc:sldMkLst>
        <pc:spChg chg="mod">
          <ac:chgData name="Asio-Okwalinga, Evie: RBKC" userId="aec92c99-5f53-432d-8cfc-1a91ad5e0981" providerId="ADAL" clId="{393B479F-29E3-4A58-A296-F5625A78140A}" dt="2022-10-19T14:37:50.793" v="1099" actId="20577"/>
          <ac:spMkLst>
            <pc:docMk/>
            <pc:sldMk cId="3740061280" sldId="265"/>
            <ac:spMk id="2" creationId="{5050B67A-8ADE-446B-5C2F-D859FD1EACF3}"/>
          </ac:spMkLst>
        </pc:spChg>
        <pc:spChg chg="mod">
          <ac:chgData name="Asio-Okwalinga, Evie: RBKC" userId="aec92c99-5f53-432d-8cfc-1a91ad5e0981" providerId="ADAL" clId="{393B479F-29E3-4A58-A296-F5625A78140A}" dt="2022-10-19T14:37:21.218" v="1068" actId="1076"/>
          <ac:spMkLst>
            <pc:docMk/>
            <pc:sldMk cId="3740061280" sldId="265"/>
            <ac:spMk id="4" creationId="{6E36DA19-6195-457F-9FA3-16E2092F6674}"/>
          </ac:spMkLst>
        </pc:spChg>
        <pc:graphicFrameChg chg="del">
          <ac:chgData name="Asio-Okwalinga, Evie: RBKC" userId="aec92c99-5f53-432d-8cfc-1a91ad5e0981" providerId="ADAL" clId="{393B479F-29E3-4A58-A296-F5625A78140A}" dt="2022-10-19T13:36:20.044" v="233" actId="478"/>
          <ac:graphicFrameMkLst>
            <pc:docMk/>
            <pc:sldMk cId="3740061280" sldId="265"/>
            <ac:graphicFrameMk id="3" creationId="{E9BF2101-A84B-D70A-61C5-E92D301254BA}"/>
          </ac:graphicFrameMkLst>
        </pc:graphicFrameChg>
        <pc:picChg chg="add mod ord">
          <ac:chgData name="Asio-Okwalinga, Evie: RBKC" userId="aec92c99-5f53-432d-8cfc-1a91ad5e0981" providerId="ADAL" clId="{393B479F-29E3-4A58-A296-F5625A78140A}" dt="2022-10-19T14:17:36.244" v="752" actId="167"/>
          <ac:picMkLst>
            <pc:docMk/>
            <pc:sldMk cId="3740061280" sldId="265"/>
            <ac:picMk id="6" creationId="{C5167D75-DE0F-DA03-C49C-9D6C050A797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54554-981E-4599-8FE7-97E3F68A5F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3187A6C-5393-34E9-BED0-5FE84FFBBE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27B096F-2995-D65E-68CF-C9A06B4D4AD3}"/>
              </a:ext>
            </a:extLst>
          </p:cNvPr>
          <p:cNvSpPr>
            <a:spLocks noGrp="1"/>
          </p:cNvSpPr>
          <p:nvPr>
            <p:ph type="dt" sz="half" idx="10"/>
          </p:nvPr>
        </p:nvSpPr>
        <p:spPr/>
        <p:txBody>
          <a:bodyPr/>
          <a:lstStyle/>
          <a:p>
            <a:fld id="{B152F33E-E67D-4716-BBD6-5A61557BD130}" type="datetimeFigureOut">
              <a:rPr lang="en-GB" smtClean="0"/>
              <a:t>01/11/2022</a:t>
            </a:fld>
            <a:endParaRPr lang="en-GB"/>
          </a:p>
        </p:txBody>
      </p:sp>
      <p:sp>
        <p:nvSpPr>
          <p:cNvPr id="5" name="Footer Placeholder 4">
            <a:extLst>
              <a:ext uri="{FF2B5EF4-FFF2-40B4-BE49-F238E27FC236}">
                <a16:creationId xmlns:a16="http://schemas.microsoft.com/office/drawing/2014/main" id="{F3E265CE-72F9-DE98-A001-0593B347F5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3B8F7D-31B6-173B-8178-58D2AE672CA3}"/>
              </a:ext>
            </a:extLst>
          </p:cNvPr>
          <p:cNvSpPr>
            <a:spLocks noGrp="1"/>
          </p:cNvSpPr>
          <p:nvPr>
            <p:ph type="sldNum" sz="quarter" idx="12"/>
          </p:nvPr>
        </p:nvSpPr>
        <p:spPr/>
        <p:txBody>
          <a:bodyPr/>
          <a:lstStyle/>
          <a:p>
            <a:fld id="{437B86E5-D3FA-4954-9FBC-2394815647B6}" type="slidenum">
              <a:rPr lang="en-GB" smtClean="0"/>
              <a:t>‹#›</a:t>
            </a:fld>
            <a:endParaRPr lang="en-GB"/>
          </a:p>
        </p:txBody>
      </p:sp>
    </p:spTree>
    <p:extLst>
      <p:ext uri="{BB962C8B-B14F-4D97-AF65-F5344CB8AC3E}">
        <p14:creationId xmlns:p14="http://schemas.microsoft.com/office/powerpoint/2010/main" val="950705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95E89-4939-01E1-585C-1E41123FDDB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7B05BAA-7370-1102-8081-A586A5E72F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C0211B-92A2-B696-C533-E5885E6CE741}"/>
              </a:ext>
            </a:extLst>
          </p:cNvPr>
          <p:cNvSpPr>
            <a:spLocks noGrp="1"/>
          </p:cNvSpPr>
          <p:nvPr>
            <p:ph type="dt" sz="half" idx="10"/>
          </p:nvPr>
        </p:nvSpPr>
        <p:spPr/>
        <p:txBody>
          <a:bodyPr/>
          <a:lstStyle/>
          <a:p>
            <a:fld id="{B152F33E-E67D-4716-BBD6-5A61557BD130}" type="datetimeFigureOut">
              <a:rPr lang="en-GB" smtClean="0"/>
              <a:t>01/11/2022</a:t>
            </a:fld>
            <a:endParaRPr lang="en-GB"/>
          </a:p>
        </p:txBody>
      </p:sp>
      <p:sp>
        <p:nvSpPr>
          <p:cNvPr id="5" name="Footer Placeholder 4">
            <a:extLst>
              <a:ext uri="{FF2B5EF4-FFF2-40B4-BE49-F238E27FC236}">
                <a16:creationId xmlns:a16="http://schemas.microsoft.com/office/drawing/2014/main" id="{CB160C05-7C74-6E87-093C-6FF6261966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BE384A-4F86-B3A5-B0B0-36D88C7BB70D}"/>
              </a:ext>
            </a:extLst>
          </p:cNvPr>
          <p:cNvSpPr>
            <a:spLocks noGrp="1"/>
          </p:cNvSpPr>
          <p:nvPr>
            <p:ph type="sldNum" sz="quarter" idx="12"/>
          </p:nvPr>
        </p:nvSpPr>
        <p:spPr/>
        <p:txBody>
          <a:bodyPr/>
          <a:lstStyle/>
          <a:p>
            <a:fld id="{437B86E5-D3FA-4954-9FBC-2394815647B6}" type="slidenum">
              <a:rPr lang="en-GB" smtClean="0"/>
              <a:t>‹#›</a:t>
            </a:fld>
            <a:endParaRPr lang="en-GB"/>
          </a:p>
        </p:txBody>
      </p:sp>
    </p:spTree>
    <p:extLst>
      <p:ext uri="{BB962C8B-B14F-4D97-AF65-F5344CB8AC3E}">
        <p14:creationId xmlns:p14="http://schemas.microsoft.com/office/powerpoint/2010/main" val="1186667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C4DB9-E8E4-EE5A-197A-6157A15063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39CB1A8-9D6F-D7EF-F500-79C6D5F27B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ADC651-BC13-0762-1254-B2EB331BF1C7}"/>
              </a:ext>
            </a:extLst>
          </p:cNvPr>
          <p:cNvSpPr>
            <a:spLocks noGrp="1"/>
          </p:cNvSpPr>
          <p:nvPr>
            <p:ph type="dt" sz="half" idx="10"/>
          </p:nvPr>
        </p:nvSpPr>
        <p:spPr/>
        <p:txBody>
          <a:bodyPr/>
          <a:lstStyle/>
          <a:p>
            <a:fld id="{B152F33E-E67D-4716-BBD6-5A61557BD130}" type="datetimeFigureOut">
              <a:rPr lang="en-GB" smtClean="0"/>
              <a:t>01/11/2022</a:t>
            </a:fld>
            <a:endParaRPr lang="en-GB"/>
          </a:p>
        </p:txBody>
      </p:sp>
      <p:sp>
        <p:nvSpPr>
          <p:cNvPr id="5" name="Footer Placeholder 4">
            <a:extLst>
              <a:ext uri="{FF2B5EF4-FFF2-40B4-BE49-F238E27FC236}">
                <a16:creationId xmlns:a16="http://schemas.microsoft.com/office/drawing/2014/main" id="{746EE7AB-7250-331B-81A4-66CFA4E077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759DCE-E52C-6CC1-AF24-398797F69BB9}"/>
              </a:ext>
            </a:extLst>
          </p:cNvPr>
          <p:cNvSpPr>
            <a:spLocks noGrp="1"/>
          </p:cNvSpPr>
          <p:nvPr>
            <p:ph type="sldNum" sz="quarter" idx="12"/>
          </p:nvPr>
        </p:nvSpPr>
        <p:spPr/>
        <p:txBody>
          <a:bodyPr/>
          <a:lstStyle/>
          <a:p>
            <a:fld id="{437B86E5-D3FA-4954-9FBC-2394815647B6}" type="slidenum">
              <a:rPr lang="en-GB" smtClean="0"/>
              <a:t>‹#›</a:t>
            </a:fld>
            <a:endParaRPr lang="en-GB"/>
          </a:p>
        </p:txBody>
      </p:sp>
    </p:spTree>
    <p:extLst>
      <p:ext uri="{BB962C8B-B14F-4D97-AF65-F5344CB8AC3E}">
        <p14:creationId xmlns:p14="http://schemas.microsoft.com/office/powerpoint/2010/main" val="570949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AD19-70FD-DAB4-B7F5-671272868A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960542-1463-9252-438F-7D6665BE5D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E7A038-DFE6-FAB8-E797-9C492D905C2B}"/>
              </a:ext>
            </a:extLst>
          </p:cNvPr>
          <p:cNvSpPr>
            <a:spLocks noGrp="1"/>
          </p:cNvSpPr>
          <p:nvPr>
            <p:ph type="dt" sz="half" idx="10"/>
          </p:nvPr>
        </p:nvSpPr>
        <p:spPr/>
        <p:txBody>
          <a:bodyPr/>
          <a:lstStyle/>
          <a:p>
            <a:fld id="{B152F33E-E67D-4716-BBD6-5A61557BD130}" type="datetimeFigureOut">
              <a:rPr lang="en-GB" smtClean="0"/>
              <a:t>01/11/2022</a:t>
            </a:fld>
            <a:endParaRPr lang="en-GB"/>
          </a:p>
        </p:txBody>
      </p:sp>
      <p:sp>
        <p:nvSpPr>
          <p:cNvPr id="5" name="Footer Placeholder 4">
            <a:extLst>
              <a:ext uri="{FF2B5EF4-FFF2-40B4-BE49-F238E27FC236}">
                <a16:creationId xmlns:a16="http://schemas.microsoft.com/office/drawing/2014/main" id="{178835A4-2CE0-F799-36CE-F77DD6E849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79E078-89B2-5743-90A4-610FC325A467}"/>
              </a:ext>
            </a:extLst>
          </p:cNvPr>
          <p:cNvSpPr>
            <a:spLocks noGrp="1"/>
          </p:cNvSpPr>
          <p:nvPr>
            <p:ph type="sldNum" sz="quarter" idx="12"/>
          </p:nvPr>
        </p:nvSpPr>
        <p:spPr/>
        <p:txBody>
          <a:bodyPr/>
          <a:lstStyle/>
          <a:p>
            <a:fld id="{437B86E5-D3FA-4954-9FBC-2394815647B6}" type="slidenum">
              <a:rPr lang="en-GB" smtClean="0"/>
              <a:t>‹#›</a:t>
            </a:fld>
            <a:endParaRPr lang="en-GB"/>
          </a:p>
        </p:txBody>
      </p:sp>
    </p:spTree>
    <p:extLst>
      <p:ext uri="{BB962C8B-B14F-4D97-AF65-F5344CB8AC3E}">
        <p14:creationId xmlns:p14="http://schemas.microsoft.com/office/powerpoint/2010/main" val="3251961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98F57-6DAF-5146-C846-48C84D4F47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4290217-85BC-BA6D-3111-FE3AC3E800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612FEA-D33B-55BD-4D67-F4D2898B84EB}"/>
              </a:ext>
            </a:extLst>
          </p:cNvPr>
          <p:cNvSpPr>
            <a:spLocks noGrp="1"/>
          </p:cNvSpPr>
          <p:nvPr>
            <p:ph type="dt" sz="half" idx="10"/>
          </p:nvPr>
        </p:nvSpPr>
        <p:spPr/>
        <p:txBody>
          <a:bodyPr/>
          <a:lstStyle/>
          <a:p>
            <a:fld id="{B152F33E-E67D-4716-BBD6-5A61557BD130}" type="datetimeFigureOut">
              <a:rPr lang="en-GB" smtClean="0"/>
              <a:t>01/11/2022</a:t>
            </a:fld>
            <a:endParaRPr lang="en-GB"/>
          </a:p>
        </p:txBody>
      </p:sp>
      <p:sp>
        <p:nvSpPr>
          <p:cNvPr id="5" name="Footer Placeholder 4">
            <a:extLst>
              <a:ext uri="{FF2B5EF4-FFF2-40B4-BE49-F238E27FC236}">
                <a16:creationId xmlns:a16="http://schemas.microsoft.com/office/drawing/2014/main" id="{A732918E-89E3-CF2A-E1A4-912B6EF6A1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DDE307-CC5B-FB3D-5E69-92F8DACB1455}"/>
              </a:ext>
            </a:extLst>
          </p:cNvPr>
          <p:cNvSpPr>
            <a:spLocks noGrp="1"/>
          </p:cNvSpPr>
          <p:nvPr>
            <p:ph type="sldNum" sz="quarter" idx="12"/>
          </p:nvPr>
        </p:nvSpPr>
        <p:spPr/>
        <p:txBody>
          <a:bodyPr/>
          <a:lstStyle/>
          <a:p>
            <a:fld id="{437B86E5-D3FA-4954-9FBC-2394815647B6}" type="slidenum">
              <a:rPr lang="en-GB" smtClean="0"/>
              <a:t>‹#›</a:t>
            </a:fld>
            <a:endParaRPr lang="en-GB"/>
          </a:p>
        </p:txBody>
      </p:sp>
    </p:spTree>
    <p:extLst>
      <p:ext uri="{BB962C8B-B14F-4D97-AF65-F5344CB8AC3E}">
        <p14:creationId xmlns:p14="http://schemas.microsoft.com/office/powerpoint/2010/main" val="4229536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F33A9-E751-C52C-A9AD-64FF3DFF56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4A5679-2F23-D00C-CD2F-064CC8CBE9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1346E93-C2C7-BCD4-A90A-D99D7C1CBB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9D89AF-2612-513F-D62E-D210BFEEA460}"/>
              </a:ext>
            </a:extLst>
          </p:cNvPr>
          <p:cNvSpPr>
            <a:spLocks noGrp="1"/>
          </p:cNvSpPr>
          <p:nvPr>
            <p:ph type="dt" sz="half" idx="10"/>
          </p:nvPr>
        </p:nvSpPr>
        <p:spPr/>
        <p:txBody>
          <a:bodyPr/>
          <a:lstStyle/>
          <a:p>
            <a:fld id="{B152F33E-E67D-4716-BBD6-5A61557BD130}" type="datetimeFigureOut">
              <a:rPr lang="en-GB" smtClean="0"/>
              <a:t>01/11/2022</a:t>
            </a:fld>
            <a:endParaRPr lang="en-GB"/>
          </a:p>
        </p:txBody>
      </p:sp>
      <p:sp>
        <p:nvSpPr>
          <p:cNvPr id="6" name="Footer Placeholder 5">
            <a:extLst>
              <a:ext uri="{FF2B5EF4-FFF2-40B4-BE49-F238E27FC236}">
                <a16:creationId xmlns:a16="http://schemas.microsoft.com/office/drawing/2014/main" id="{6C452512-1205-5285-37A4-5B50C8A4F2C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A71499-C781-0B3E-BC9C-2F26D68391D0}"/>
              </a:ext>
            </a:extLst>
          </p:cNvPr>
          <p:cNvSpPr>
            <a:spLocks noGrp="1"/>
          </p:cNvSpPr>
          <p:nvPr>
            <p:ph type="sldNum" sz="quarter" idx="12"/>
          </p:nvPr>
        </p:nvSpPr>
        <p:spPr/>
        <p:txBody>
          <a:bodyPr/>
          <a:lstStyle/>
          <a:p>
            <a:fld id="{437B86E5-D3FA-4954-9FBC-2394815647B6}" type="slidenum">
              <a:rPr lang="en-GB" smtClean="0"/>
              <a:t>‹#›</a:t>
            </a:fld>
            <a:endParaRPr lang="en-GB"/>
          </a:p>
        </p:txBody>
      </p:sp>
    </p:spTree>
    <p:extLst>
      <p:ext uri="{BB962C8B-B14F-4D97-AF65-F5344CB8AC3E}">
        <p14:creationId xmlns:p14="http://schemas.microsoft.com/office/powerpoint/2010/main" val="846668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3AFB4-13BA-343B-F89B-F0F332CCAB5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BE3FC7-A020-4A8F-C8BF-DE1EAFCB75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87B5DE-0571-2C02-A540-64F0FBB837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349A491-F584-A063-20C9-E642DE8E98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C76EE4-2616-E440-6FFE-35B8C1C8292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53B7675-057E-921B-D2A9-643F95FD6144}"/>
              </a:ext>
            </a:extLst>
          </p:cNvPr>
          <p:cNvSpPr>
            <a:spLocks noGrp="1"/>
          </p:cNvSpPr>
          <p:nvPr>
            <p:ph type="dt" sz="half" idx="10"/>
          </p:nvPr>
        </p:nvSpPr>
        <p:spPr/>
        <p:txBody>
          <a:bodyPr/>
          <a:lstStyle/>
          <a:p>
            <a:fld id="{B152F33E-E67D-4716-BBD6-5A61557BD130}" type="datetimeFigureOut">
              <a:rPr lang="en-GB" smtClean="0"/>
              <a:t>01/11/2022</a:t>
            </a:fld>
            <a:endParaRPr lang="en-GB"/>
          </a:p>
        </p:txBody>
      </p:sp>
      <p:sp>
        <p:nvSpPr>
          <p:cNvPr id="8" name="Footer Placeholder 7">
            <a:extLst>
              <a:ext uri="{FF2B5EF4-FFF2-40B4-BE49-F238E27FC236}">
                <a16:creationId xmlns:a16="http://schemas.microsoft.com/office/drawing/2014/main" id="{2AAFB067-B465-1ED7-799D-21AD480A1A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DCDA166-349E-67EB-541E-E435D6D866F3}"/>
              </a:ext>
            </a:extLst>
          </p:cNvPr>
          <p:cNvSpPr>
            <a:spLocks noGrp="1"/>
          </p:cNvSpPr>
          <p:nvPr>
            <p:ph type="sldNum" sz="quarter" idx="12"/>
          </p:nvPr>
        </p:nvSpPr>
        <p:spPr/>
        <p:txBody>
          <a:bodyPr/>
          <a:lstStyle/>
          <a:p>
            <a:fld id="{437B86E5-D3FA-4954-9FBC-2394815647B6}" type="slidenum">
              <a:rPr lang="en-GB" smtClean="0"/>
              <a:t>‹#›</a:t>
            </a:fld>
            <a:endParaRPr lang="en-GB"/>
          </a:p>
        </p:txBody>
      </p:sp>
    </p:spTree>
    <p:extLst>
      <p:ext uri="{BB962C8B-B14F-4D97-AF65-F5344CB8AC3E}">
        <p14:creationId xmlns:p14="http://schemas.microsoft.com/office/powerpoint/2010/main" val="45100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A4D14-CA8A-61BC-A08E-3260C900D70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5EE41D8-92A2-2B7C-3717-3949D2E95A83}"/>
              </a:ext>
            </a:extLst>
          </p:cNvPr>
          <p:cNvSpPr>
            <a:spLocks noGrp="1"/>
          </p:cNvSpPr>
          <p:nvPr>
            <p:ph type="dt" sz="half" idx="10"/>
          </p:nvPr>
        </p:nvSpPr>
        <p:spPr/>
        <p:txBody>
          <a:bodyPr/>
          <a:lstStyle/>
          <a:p>
            <a:fld id="{B152F33E-E67D-4716-BBD6-5A61557BD130}" type="datetimeFigureOut">
              <a:rPr lang="en-GB" smtClean="0"/>
              <a:t>01/11/2022</a:t>
            </a:fld>
            <a:endParaRPr lang="en-GB"/>
          </a:p>
        </p:txBody>
      </p:sp>
      <p:sp>
        <p:nvSpPr>
          <p:cNvPr id="4" name="Footer Placeholder 3">
            <a:extLst>
              <a:ext uri="{FF2B5EF4-FFF2-40B4-BE49-F238E27FC236}">
                <a16:creationId xmlns:a16="http://schemas.microsoft.com/office/drawing/2014/main" id="{AD2774E6-4B26-56E8-3210-E940B8FDF31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E60E438-31D0-B4B3-A53B-2FFD1E3C4D99}"/>
              </a:ext>
            </a:extLst>
          </p:cNvPr>
          <p:cNvSpPr>
            <a:spLocks noGrp="1"/>
          </p:cNvSpPr>
          <p:nvPr>
            <p:ph type="sldNum" sz="quarter" idx="12"/>
          </p:nvPr>
        </p:nvSpPr>
        <p:spPr/>
        <p:txBody>
          <a:bodyPr/>
          <a:lstStyle/>
          <a:p>
            <a:fld id="{437B86E5-D3FA-4954-9FBC-2394815647B6}" type="slidenum">
              <a:rPr lang="en-GB" smtClean="0"/>
              <a:t>‹#›</a:t>
            </a:fld>
            <a:endParaRPr lang="en-GB"/>
          </a:p>
        </p:txBody>
      </p:sp>
    </p:spTree>
    <p:extLst>
      <p:ext uri="{BB962C8B-B14F-4D97-AF65-F5344CB8AC3E}">
        <p14:creationId xmlns:p14="http://schemas.microsoft.com/office/powerpoint/2010/main" val="1188308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E5BAAB-797F-485D-0A75-69ED92B030BE}"/>
              </a:ext>
            </a:extLst>
          </p:cNvPr>
          <p:cNvSpPr>
            <a:spLocks noGrp="1"/>
          </p:cNvSpPr>
          <p:nvPr>
            <p:ph type="dt" sz="half" idx="10"/>
          </p:nvPr>
        </p:nvSpPr>
        <p:spPr/>
        <p:txBody>
          <a:bodyPr/>
          <a:lstStyle/>
          <a:p>
            <a:fld id="{B152F33E-E67D-4716-BBD6-5A61557BD130}" type="datetimeFigureOut">
              <a:rPr lang="en-GB" smtClean="0"/>
              <a:t>01/11/2022</a:t>
            </a:fld>
            <a:endParaRPr lang="en-GB"/>
          </a:p>
        </p:txBody>
      </p:sp>
      <p:sp>
        <p:nvSpPr>
          <p:cNvPr id="3" name="Footer Placeholder 2">
            <a:extLst>
              <a:ext uri="{FF2B5EF4-FFF2-40B4-BE49-F238E27FC236}">
                <a16:creationId xmlns:a16="http://schemas.microsoft.com/office/drawing/2014/main" id="{F671A9E7-7D0E-A9CD-27CD-7C80DED0E00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4D9C8CE-2B08-E9E6-CDD2-635FEDC0B213}"/>
              </a:ext>
            </a:extLst>
          </p:cNvPr>
          <p:cNvSpPr>
            <a:spLocks noGrp="1"/>
          </p:cNvSpPr>
          <p:nvPr>
            <p:ph type="sldNum" sz="quarter" idx="12"/>
          </p:nvPr>
        </p:nvSpPr>
        <p:spPr/>
        <p:txBody>
          <a:bodyPr/>
          <a:lstStyle/>
          <a:p>
            <a:fld id="{437B86E5-D3FA-4954-9FBC-2394815647B6}" type="slidenum">
              <a:rPr lang="en-GB" smtClean="0"/>
              <a:t>‹#›</a:t>
            </a:fld>
            <a:endParaRPr lang="en-GB"/>
          </a:p>
        </p:txBody>
      </p:sp>
    </p:spTree>
    <p:extLst>
      <p:ext uri="{BB962C8B-B14F-4D97-AF65-F5344CB8AC3E}">
        <p14:creationId xmlns:p14="http://schemas.microsoft.com/office/powerpoint/2010/main" val="258554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C703A-0A52-235F-18E6-1B62D917FB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FF43A9F-5EEB-19A7-F716-1490F88773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B65DD14-41A2-3B3A-E1E3-1A2F9A9ACB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20F359-0529-BB85-BE8A-F01E733B0BCB}"/>
              </a:ext>
            </a:extLst>
          </p:cNvPr>
          <p:cNvSpPr>
            <a:spLocks noGrp="1"/>
          </p:cNvSpPr>
          <p:nvPr>
            <p:ph type="dt" sz="half" idx="10"/>
          </p:nvPr>
        </p:nvSpPr>
        <p:spPr/>
        <p:txBody>
          <a:bodyPr/>
          <a:lstStyle/>
          <a:p>
            <a:fld id="{B152F33E-E67D-4716-BBD6-5A61557BD130}" type="datetimeFigureOut">
              <a:rPr lang="en-GB" smtClean="0"/>
              <a:t>01/11/2022</a:t>
            </a:fld>
            <a:endParaRPr lang="en-GB"/>
          </a:p>
        </p:txBody>
      </p:sp>
      <p:sp>
        <p:nvSpPr>
          <p:cNvPr id="6" name="Footer Placeholder 5">
            <a:extLst>
              <a:ext uri="{FF2B5EF4-FFF2-40B4-BE49-F238E27FC236}">
                <a16:creationId xmlns:a16="http://schemas.microsoft.com/office/drawing/2014/main" id="{540AD2C8-2FB9-D894-E634-706E41471F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C38ABB-ABBC-6FE2-9A55-A1FC7EBC7C74}"/>
              </a:ext>
            </a:extLst>
          </p:cNvPr>
          <p:cNvSpPr>
            <a:spLocks noGrp="1"/>
          </p:cNvSpPr>
          <p:nvPr>
            <p:ph type="sldNum" sz="quarter" idx="12"/>
          </p:nvPr>
        </p:nvSpPr>
        <p:spPr/>
        <p:txBody>
          <a:bodyPr/>
          <a:lstStyle/>
          <a:p>
            <a:fld id="{437B86E5-D3FA-4954-9FBC-2394815647B6}" type="slidenum">
              <a:rPr lang="en-GB" smtClean="0"/>
              <a:t>‹#›</a:t>
            </a:fld>
            <a:endParaRPr lang="en-GB"/>
          </a:p>
        </p:txBody>
      </p:sp>
    </p:spTree>
    <p:extLst>
      <p:ext uri="{BB962C8B-B14F-4D97-AF65-F5344CB8AC3E}">
        <p14:creationId xmlns:p14="http://schemas.microsoft.com/office/powerpoint/2010/main" val="2187157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F63D0-FBA3-3C5E-6996-8455E39918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07AFF21-D030-E28F-BE57-A07B1C2CF4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45A3988-4860-4D29-15DE-54D897DFD6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B4FFF5-6263-6E9C-FE29-60F1ED148BC6}"/>
              </a:ext>
            </a:extLst>
          </p:cNvPr>
          <p:cNvSpPr>
            <a:spLocks noGrp="1"/>
          </p:cNvSpPr>
          <p:nvPr>
            <p:ph type="dt" sz="half" idx="10"/>
          </p:nvPr>
        </p:nvSpPr>
        <p:spPr/>
        <p:txBody>
          <a:bodyPr/>
          <a:lstStyle/>
          <a:p>
            <a:fld id="{B152F33E-E67D-4716-BBD6-5A61557BD130}" type="datetimeFigureOut">
              <a:rPr lang="en-GB" smtClean="0"/>
              <a:t>01/11/2022</a:t>
            </a:fld>
            <a:endParaRPr lang="en-GB"/>
          </a:p>
        </p:txBody>
      </p:sp>
      <p:sp>
        <p:nvSpPr>
          <p:cNvPr id="6" name="Footer Placeholder 5">
            <a:extLst>
              <a:ext uri="{FF2B5EF4-FFF2-40B4-BE49-F238E27FC236}">
                <a16:creationId xmlns:a16="http://schemas.microsoft.com/office/drawing/2014/main" id="{8301347B-6F07-AF6B-DE02-5D3DECC580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8C1F9A-5275-DEA1-DC26-E069DB640DD6}"/>
              </a:ext>
            </a:extLst>
          </p:cNvPr>
          <p:cNvSpPr>
            <a:spLocks noGrp="1"/>
          </p:cNvSpPr>
          <p:nvPr>
            <p:ph type="sldNum" sz="quarter" idx="12"/>
          </p:nvPr>
        </p:nvSpPr>
        <p:spPr/>
        <p:txBody>
          <a:bodyPr/>
          <a:lstStyle/>
          <a:p>
            <a:fld id="{437B86E5-D3FA-4954-9FBC-2394815647B6}" type="slidenum">
              <a:rPr lang="en-GB" smtClean="0"/>
              <a:t>‹#›</a:t>
            </a:fld>
            <a:endParaRPr lang="en-GB"/>
          </a:p>
        </p:txBody>
      </p:sp>
    </p:spTree>
    <p:extLst>
      <p:ext uri="{BB962C8B-B14F-4D97-AF65-F5344CB8AC3E}">
        <p14:creationId xmlns:p14="http://schemas.microsoft.com/office/powerpoint/2010/main" val="3051609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C9824B-64C0-A575-0BDD-F18406A61D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92793C9-FF48-DF6B-C573-13482A4E14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665181-C92B-3EBD-7D01-D8424480D5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52F33E-E67D-4716-BBD6-5A61557BD130}" type="datetimeFigureOut">
              <a:rPr lang="en-GB" smtClean="0"/>
              <a:t>01/11/2022</a:t>
            </a:fld>
            <a:endParaRPr lang="en-GB"/>
          </a:p>
        </p:txBody>
      </p:sp>
      <p:sp>
        <p:nvSpPr>
          <p:cNvPr id="5" name="Footer Placeholder 4">
            <a:extLst>
              <a:ext uri="{FF2B5EF4-FFF2-40B4-BE49-F238E27FC236}">
                <a16:creationId xmlns:a16="http://schemas.microsoft.com/office/drawing/2014/main" id="{B5D75EAA-8ABD-7118-33FB-0DB17099C4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844AD09-2A62-07AD-BA46-ABBE9DC4A5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B86E5-D3FA-4954-9FBC-2394815647B6}" type="slidenum">
              <a:rPr lang="en-GB" smtClean="0"/>
              <a:t>‹#›</a:t>
            </a:fld>
            <a:endParaRPr lang="en-GB"/>
          </a:p>
        </p:txBody>
      </p:sp>
    </p:spTree>
    <p:extLst>
      <p:ext uri="{BB962C8B-B14F-4D97-AF65-F5344CB8AC3E}">
        <p14:creationId xmlns:p14="http://schemas.microsoft.com/office/powerpoint/2010/main" val="3952270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fi33MtqRd6A"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storage.googleapis.com/sg-tbmhxf-html/Xmas%20Fest%202022%20Online%20MASTER%20(Published)/index.html"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evie.asio-okwalinga@rbkc.gov.uk"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E36DA19-6195-457F-9FA3-16E2092F6674}"/>
              </a:ext>
            </a:extLst>
          </p:cNvPr>
          <p:cNvSpPr txBox="1"/>
          <p:nvPr/>
        </p:nvSpPr>
        <p:spPr>
          <a:xfrm>
            <a:off x="1773637" y="572707"/>
            <a:ext cx="8644725" cy="2123658"/>
          </a:xfrm>
          <a:prstGeom prst="rect">
            <a:avLst/>
          </a:prstGeom>
          <a:noFill/>
        </p:spPr>
        <p:txBody>
          <a:bodyPr wrap="square" rtlCol="0">
            <a:spAutoFit/>
          </a:bodyPr>
          <a:lstStyle/>
          <a:p>
            <a:pPr algn="ctr"/>
            <a:r>
              <a:rPr lang="en-GB" sz="4400" b="1" dirty="0">
                <a:latin typeface="Arial Black" panose="020B0A04020102020204" pitchFamily="34" charset="0"/>
              </a:rPr>
              <a:t>Tri-borough Music Hub</a:t>
            </a:r>
          </a:p>
          <a:p>
            <a:pPr algn="ctr"/>
            <a:r>
              <a:rPr lang="en-GB" sz="4400" b="1" dirty="0">
                <a:latin typeface="Arial Black" panose="020B0A04020102020204" pitchFamily="34" charset="0"/>
              </a:rPr>
              <a:t>Christmas Festival 2022 </a:t>
            </a:r>
          </a:p>
          <a:p>
            <a:pPr algn="ctr"/>
            <a:r>
              <a:rPr lang="en-GB" sz="4400" b="1" dirty="0">
                <a:latin typeface="Arial Black" panose="020B0A04020102020204" pitchFamily="34" charset="0"/>
              </a:rPr>
              <a:t>CPD</a:t>
            </a:r>
          </a:p>
        </p:txBody>
      </p:sp>
      <p:pic>
        <p:nvPicPr>
          <p:cNvPr id="7" name="Picture 6" descr="A picture containing text, clipart&#10;&#10;Description automatically generated">
            <a:extLst>
              <a:ext uri="{FF2B5EF4-FFF2-40B4-BE49-F238E27FC236}">
                <a16:creationId xmlns:a16="http://schemas.microsoft.com/office/drawing/2014/main" id="{D33D4348-4C5F-4FF7-810E-323057ECCA5B}"/>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709" b="89806" l="5473" r="95357">
                        <a14:foregroundMark x1="5638" y1="47573" x2="5638" y2="47573"/>
                        <a14:foregroundMark x1="24544" y1="32039" x2="24544" y2="32039"/>
                        <a14:foregroundMark x1="24544" y1="32039" x2="24544" y2="32039"/>
                        <a14:foregroundMark x1="35987" y1="32039" x2="35987" y2="32039"/>
                        <a14:foregroundMark x1="40464" y1="30583" x2="40464" y2="30583"/>
                        <a14:foregroundMark x1="44113" y1="32039" x2="44113" y2="32039"/>
                        <a14:foregroundMark x1="35655" y1="64078" x2="35655" y2="64078"/>
                        <a14:foregroundMark x1="40962" y1="62621" x2="40962" y2="62621"/>
                        <a14:foregroundMark x1="49420" y1="76699" x2="49420" y2="76699"/>
                        <a14:foregroundMark x1="56716" y1="62621" x2="56716" y2="62621"/>
                        <a14:foregroundMark x1="60862" y1="67961" x2="60862" y2="67961"/>
                        <a14:foregroundMark x1="65008" y1="75243" x2="65008" y2="75243"/>
                        <a14:foregroundMark x1="61028" y1="53883" x2="61028" y2="53883"/>
                        <a14:foregroundMark x1="74959" y1="66019" x2="74959" y2="66019"/>
                        <a14:foregroundMark x1="82587" y1="68447" x2="82587" y2="68447"/>
                        <a14:foregroundMark x1="91376" y1="63107" x2="91376" y2="63107"/>
                        <a14:foregroundMark x1="91542" y1="28155" x2="91542" y2="28155"/>
                        <a14:foregroundMark x1="87396" y1="35922" x2="87396" y2="35922"/>
                        <a14:foregroundMark x1="88060" y1="39320" x2="88060" y2="39320"/>
                        <a14:foregroundMark x1="93201" y1="29126" x2="93201" y2="29126"/>
                        <a14:foregroundMark x1="93201" y1="29126" x2="93201" y2="29126"/>
                        <a14:foregroundMark x1="37313" y1="62136" x2="37313" y2="62136"/>
                        <a14:foregroundMark x1="39303" y1="65534" x2="39303" y2="65534"/>
                        <a14:foregroundMark x1="36650" y1="28641" x2="36650" y2="28641"/>
                        <a14:foregroundMark x1="48590" y1="32039" x2="48590" y2="32039"/>
                        <a14:foregroundMark x1="52239" y1="30097" x2="52239" y2="30097"/>
                        <a14:foregroundMark x1="51907" y1="34951" x2="51907" y2="34951"/>
                        <a14:foregroundMark x1="52405" y1="41262" x2="52405" y2="41262"/>
                        <a14:foregroundMark x1="55721" y1="39320" x2="55721" y2="39320"/>
                        <a14:foregroundMark x1="59370" y1="31553" x2="59370" y2="31553"/>
                        <a14:foregroundMark x1="63184" y1="36893" x2="63184" y2="36893"/>
                        <a14:foregroundMark x1="66169" y1="32039" x2="66169" y2="32039"/>
                        <a14:foregroundMark x1="70978" y1="31553" x2="70978" y2="31553"/>
                        <a14:foregroundMark x1="74627" y1="39806" x2="74627" y2="39806"/>
                        <a14:foregroundMark x1="77280" y1="33010" x2="77280" y2="33010"/>
                        <a14:foregroundMark x1="71642" y1="41748" x2="71642" y2="41748"/>
                        <a14:foregroundMark x1="78773" y1="40777" x2="78773" y2="40777"/>
                        <a14:foregroundMark x1="80929" y1="36893" x2="80929" y2="36893"/>
                        <a14:foregroundMark x1="83748" y1="33495" x2="83748" y2="33495"/>
                        <a14:foregroundMark x1="88226" y1="29126" x2="88226" y2="29126"/>
                        <a14:foregroundMark x1="86567" y1="46602" x2="86567" y2="46602"/>
                        <a14:foregroundMark x1="95357" y1="34466" x2="95357" y2="34466"/>
                        <a14:backgroundMark x1="12769" y1="53398" x2="12769" y2="53398"/>
                        <a14:backgroundMark x1="86070" y1="34951" x2="86070" y2="34951"/>
                        <a14:backgroundMark x1="25041" y1="49515" x2="25041" y2="49515"/>
                        <a14:backgroundMark x1="23881" y1="43204" x2="23881" y2="43204"/>
                        <a14:backgroundMark x1="30017" y1="49029" x2="30017" y2="49029"/>
                      </a14:backgroundRemoval>
                    </a14:imgEffect>
                  </a14:imgLayer>
                </a14:imgProps>
              </a:ext>
              <a:ext uri="{28A0092B-C50C-407E-A947-70E740481C1C}">
                <a14:useLocalDpi xmlns:a14="http://schemas.microsoft.com/office/drawing/2010/main" val="0"/>
              </a:ext>
            </a:extLst>
          </a:blip>
          <a:stretch>
            <a:fillRect/>
          </a:stretch>
        </p:blipFill>
        <p:spPr>
          <a:xfrm>
            <a:off x="114258" y="5808414"/>
            <a:ext cx="2791826" cy="953758"/>
          </a:xfrm>
          <a:prstGeom prst="rect">
            <a:avLst/>
          </a:prstGeom>
        </p:spPr>
      </p:pic>
      <p:pic>
        <p:nvPicPr>
          <p:cNvPr id="3" name="Picture 2">
            <a:extLst>
              <a:ext uri="{FF2B5EF4-FFF2-40B4-BE49-F238E27FC236}">
                <a16:creationId xmlns:a16="http://schemas.microsoft.com/office/drawing/2014/main" id="{127EBB02-983D-D3A2-1C85-812CBD3BA3C0}"/>
              </a:ext>
            </a:extLst>
          </p:cNvPr>
          <p:cNvPicPr>
            <a:picLocks noChangeAspect="1"/>
          </p:cNvPicPr>
          <p:nvPr/>
        </p:nvPicPr>
        <p:blipFill rotWithShape="1">
          <a:blip r:embed="rId4"/>
          <a:srcRect l="17680" t="17342" r="19061" b="29898"/>
          <a:stretch/>
        </p:blipFill>
        <p:spPr>
          <a:xfrm>
            <a:off x="2842306" y="2666961"/>
            <a:ext cx="6507386" cy="3618332"/>
          </a:xfrm>
          <a:prstGeom prst="rect">
            <a:avLst/>
          </a:prstGeom>
        </p:spPr>
      </p:pic>
    </p:spTree>
    <p:extLst>
      <p:ext uri="{BB962C8B-B14F-4D97-AF65-F5344CB8AC3E}">
        <p14:creationId xmlns:p14="http://schemas.microsoft.com/office/powerpoint/2010/main" val="3439038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E4BB9AB-BD44-24D0-27B4-BF2281A276B5}"/>
              </a:ext>
            </a:extLst>
          </p:cNvPr>
          <p:cNvPicPr>
            <a:picLocks noChangeAspect="1"/>
          </p:cNvPicPr>
          <p:nvPr/>
        </p:nvPicPr>
        <p:blipFill>
          <a:blip r:embed="rId2"/>
          <a:stretch>
            <a:fillRect/>
          </a:stretch>
        </p:blipFill>
        <p:spPr>
          <a:xfrm>
            <a:off x="0" y="0"/>
            <a:ext cx="12192000" cy="6857999"/>
          </a:xfrm>
          <a:prstGeom prst="rect">
            <a:avLst/>
          </a:prstGeom>
        </p:spPr>
      </p:pic>
      <p:sp>
        <p:nvSpPr>
          <p:cNvPr id="4" name="TextBox 3">
            <a:extLst>
              <a:ext uri="{FF2B5EF4-FFF2-40B4-BE49-F238E27FC236}">
                <a16:creationId xmlns:a16="http://schemas.microsoft.com/office/drawing/2014/main" id="{6E36DA19-6195-457F-9FA3-16E2092F6674}"/>
              </a:ext>
            </a:extLst>
          </p:cNvPr>
          <p:cNvSpPr txBox="1"/>
          <p:nvPr/>
        </p:nvSpPr>
        <p:spPr>
          <a:xfrm>
            <a:off x="589031" y="948827"/>
            <a:ext cx="9570347"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Teaching the Songs – Helpful Tips: </a:t>
            </a:r>
          </a:p>
        </p:txBody>
      </p:sp>
      <p:sp>
        <p:nvSpPr>
          <p:cNvPr id="5" name="TextBox 4">
            <a:extLst>
              <a:ext uri="{FF2B5EF4-FFF2-40B4-BE49-F238E27FC236}">
                <a16:creationId xmlns:a16="http://schemas.microsoft.com/office/drawing/2014/main" id="{1F1F3274-8595-424C-BDED-DE85A7786891}"/>
              </a:ext>
            </a:extLst>
          </p:cNvPr>
          <p:cNvSpPr txBox="1"/>
          <p:nvPr/>
        </p:nvSpPr>
        <p:spPr>
          <a:xfrm>
            <a:off x="589031" y="1877300"/>
            <a:ext cx="9749860" cy="4031873"/>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Light" panose="020F0302020204030204"/>
                <a:ea typeface="+mn-ea"/>
                <a:cs typeface="+mn-cs"/>
              </a:rPr>
              <a:t>Playing the performance tracks/reading through the lyrics and talking about the songs can be a useful place to start.</a:t>
            </a: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Light" panose="020F0302020204030204"/>
                <a:ea typeface="+mn-ea"/>
                <a:cs typeface="+mn-cs"/>
              </a:rPr>
              <a:t>You may find it easier to start with teaching the lyrics before teaching the melody.</a:t>
            </a: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Light" panose="020F0302020204030204"/>
                <a:ea typeface="+mn-ea"/>
                <a:cs typeface="+mn-cs"/>
              </a:rPr>
              <a:t>Call and response is a good way to teach the melody and the rhythm of the music.</a:t>
            </a: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Light" panose="020F0302020204030204"/>
                <a:ea typeface="+mn-ea"/>
                <a:cs typeface="+mn-cs"/>
              </a:rPr>
              <a:t>If you are not a confident singer, feel free to use the incorporate the performance tracks into your teaching</a:t>
            </a:r>
          </a:p>
          <a:p>
            <a:pPr marL="285750" marR="0" lvl="0" indent="-28575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Light" panose="020F0302020204030204"/>
                <a:ea typeface="+mn-ea"/>
                <a:cs typeface="+mn-cs"/>
              </a:rPr>
              <a:t>Once you’ve learnt a song, keep singing it/playing it in class</a:t>
            </a:r>
          </a:p>
        </p:txBody>
      </p:sp>
    </p:spTree>
    <p:extLst>
      <p:ext uri="{BB962C8B-B14F-4D97-AF65-F5344CB8AC3E}">
        <p14:creationId xmlns:p14="http://schemas.microsoft.com/office/powerpoint/2010/main" val="314579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7246153-CDD6-C34B-7F42-DDF11C79AACF}"/>
              </a:ext>
            </a:extLst>
          </p:cNvPr>
          <p:cNvPicPr>
            <a:picLocks noChangeAspect="1"/>
          </p:cNvPicPr>
          <p:nvPr/>
        </p:nvPicPr>
        <p:blipFill>
          <a:blip r:embed="rId2"/>
          <a:stretch>
            <a:fillRect/>
          </a:stretch>
        </p:blipFill>
        <p:spPr>
          <a:xfrm>
            <a:off x="0" y="0"/>
            <a:ext cx="12192000" cy="6857999"/>
          </a:xfrm>
          <a:prstGeom prst="rect">
            <a:avLst/>
          </a:prstGeom>
        </p:spPr>
      </p:pic>
      <p:sp>
        <p:nvSpPr>
          <p:cNvPr id="4" name="TextBox 3">
            <a:extLst>
              <a:ext uri="{FF2B5EF4-FFF2-40B4-BE49-F238E27FC236}">
                <a16:creationId xmlns:a16="http://schemas.microsoft.com/office/drawing/2014/main" id="{6E36DA19-6195-457F-9FA3-16E2092F6674}"/>
              </a:ext>
            </a:extLst>
          </p:cNvPr>
          <p:cNvSpPr txBox="1"/>
          <p:nvPr/>
        </p:nvSpPr>
        <p:spPr>
          <a:xfrm>
            <a:off x="568011" y="910221"/>
            <a:ext cx="9570347"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Teaching the Songs – Warm Ups: </a:t>
            </a:r>
          </a:p>
        </p:txBody>
      </p:sp>
      <p:sp>
        <p:nvSpPr>
          <p:cNvPr id="8" name="TextBox 7">
            <a:extLst>
              <a:ext uri="{FF2B5EF4-FFF2-40B4-BE49-F238E27FC236}">
                <a16:creationId xmlns:a16="http://schemas.microsoft.com/office/drawing/2014/main" id="{886BD25E-ACF3-4F50-9959-C7169753BEB9}"/>
              </a:ext>
            </a:extLst>
          </p:cNvPr>
          <p:cNvSpPr txBox="1"/>
          <p:nvPr/>
        </p:nvSpPr>
        <p:spPr>
          <a:xfrm>
            <a:off x="174261" y="1912885"/>
            <a:ext cx="9529674" cy="3693319"/>
          </a:xfrm>
          <a:prstGeom prst="rect">
            <a:avLst/>
          </a:prstGeom>
          <a:noFill/>
        </p:spPr>
        <p:txBody>
          <a:bodyPr wrap="square">
            <a:spAutoFit/>
          </a:bodyPr>
          <a:lstStyle/>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mj-lt"/>
              </a:rPr>
              <a:t>You can use warm ups that incorporate any combination of the following:</a:t>
            </a:r>
          </a:p>
          <a:p>
            <a:pPr marL="1257300" marR="0" lvl="2"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2400" b="0" i="0" u="none" strike="noStrike" kern="1200" cap="none" spc="0" normalizeH="0" baseline="0" noProof="0" dirty="0">
                <a:ln>
                  <a:noFill/>
                </a:ln>
                <a:solidFill>
                  <a:prstClr val="black"/>
                </a:solidFill>
                <a:effectLst/>
                <a:uLnTx/>
                <a:uFillTx/>
                <a:latin typeface="+mj-lt"/>
              </a:rPr>
              <a:t>Physical </a:t>
            </a:r>
          </a:p>
          <a:p>
            <a:pPr marL="1257300" marR="0" lvl="2"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2400" b="1" i="0" u="none" strike="noStrike" kern="1200" cap="none" spc="0" normalizeH="0" baseline="0" noProof="0" dirty="0">
                <a:ln>
                  <a:noFill/>
                </a:ln>
                <a:solidFill>
                  <a:prstClr val="black"/>
                </a:solidFill>
                <a:effectLst/>
                <a:uLnTx/>
                <a:uFillTx/>
                <a:latin typeface="+mj-lt"/>
              </a:rPr>
              <a:t>Breathing</a:t>
            </a:r>
          </a:p>
          <a:p>
            <a:pPr marL="1257300" marR="0" lvl="2"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2400" b="0" i="0" u="none" strike="noStrike" kern="1200" cap="none" spc="0" normalizeH="0" baseline="0" noProof="0" dirty="0">
                <a:ln>
                  <a:noFill/>
                </a:ln>
                <a:solidFill>
                  <a:prstClr val="black"/>
                </a:solidFill>
                <a:effectLst/>
                <a:uLnTx/>
                <a:uFillTx/>
                <a:latin typeface="+mj-lt"/>
              </a:rPr>
              <a:t>Posture </a:t>
            </a:r>
          </a:p>
          <a:p>
            <a:pPr marL="1257300" marR="0" lvl="2"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2400" b="0" i="0" u="none" strike="noStrike" kern="1200" cap="none" spc="0" normalizeH="0" baseline="0" noProof="0" dirty="0">
                <a:ln>
                  <a:noFill/>
                </a:ln>
                <a:solidFill>
                  <a:prstClr val="black"/>
                </a:solidFill>
                <a:effectLst/>
                <a:uLnTx/>
                <a:uFillTx/>
                <a:latin typeface="+mj-lt"/>
              </a:rPr>
              <a:t>Tongue Twisters </a:t>
            </a:r>
          </a:p>
          <a:p>
            <a:pPr marL="1257300" marR="0" lvl="2"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en-GB" sz="2400" b="1" i="0" u="none" strike="noStrike" kern="1200" cap="none" spc="0" normalizeH="0" baseline="0" noProof="0" dirty="0">
                <a:ln>
                  <a:noFill/>
                </a:ln>
                <a:solidFill>
                  <a:prstClr val="black"/>
                </a:solidFill>
                <a:effectLst/>
                <a:uLnTx/>
                <a:uFillTx/>
                <a:latin typeface="+mj-lt"/>
              </a:rPr>
              <a:t>Vocal Range</a:t>
            </a:r>
          </a:p>
          <a:p>
            <a:pPr marL="914400" marR="0" lvl="2"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mj-lt"/>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mj-lt"/>
                <a:ea typeface="+mn-ea"/>
                <a:cs typeface="+mn-cs"/>
                <a:hlinkClick r:id="rId3"/>
              </a:rPr>
              <a:t>Link to KS1 &amp; 2 Warm Ups </a:t>
            </a:r>
            <a:endParaRPr kumimoji="0" lang="en-GB" sz="2400" b="0" i="0" u="none" strike="noStrike" kern="1200" cap="none" spc="0" normalizeH="0" baseline="0" noProof="0" dirty="0">
              <a:ln>
                <a:noFill/>
              </a:ln>
              <a:solidFill>
                <a:prstClr val="black"/>
              </a:solidFill>
              <a:effectLst/>
              <a:uLnTx/>
              <a:uFillTx/>
              <a:latin typeface="+mj-lt"/>
              <a:ea typeface="+mn-ea"/>
              <a:cs typeface="+mn-cs"/>
            </a:endParaRP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spTree>
    <p:extLst>
      <p:ext uri="{BB962C8B-B14F-4D97-AF65-F5344CB8AC3E}">
        <p14:creationId xmlns:p14="http://schemas.microsoft.com/office/powerpoint/2010/main" val="3059946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7E0368A-6A3E-D22D-7A09-E89B59F4FC40}"/>
              </a:ext>
            </a:extLst>
          </p:cNvPr>
          <p:cNvPicPr>
            <a:picLocks noChangeAspect="1"/>
          </p:cNvPicPr>
          <p:nvPr/>
        </p:nvPicPr>
        <p:blipFill>
          <a:blip r:embed="rId2"/>
          <a:stretch>
            <a:fillRect/>
          </a:stretch>
        </p:blipFill>
        <p:spPr>
          <a:xfrm>
            <a:off x="0" y="0"/>
            <a:ext cx="12192000" cy="6857999"/>
          </a:xfrm>
          <a:prstGeom prst="rect">
            <a:avLst/>
          </a:prstGeom>
        </p:spPr>
      </p:pic>
      <p:sp>
        <p:nvSpPr>
          <p:cNvPr id="4" name="TextBox 3">
            <a:extLst>
              <a:ext uri="{FF2B5EF4-FFF2-40B4-BE49-F238E27FC236}">
                <a16:creationId xmlns:a16="http://schemas.microsoft.com/office/drawing/2014/main" id="{6E36DA19-6195-457F-9FA3-16E2092F6674}"/>
              </a:ext>
            </a:extLst>
          </p:cNvPr>
          <p:cNvSpPr txBox="1"/>
          <p:nvPr/>
        </p:nvSpPr>
        <p:spPr>
          <a:xfrm>
            <a:off x="564106" y="886716"/>
            <a:ext cx="9570347"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Teaching the Songs – The Music: </a:t>
            </a:r>
          </a:p>
        </p:txBody>
      </p:sp>
      <p:sp>
        <p:nvSpPr>
          <p:cNvPr id="8" name="TextBox 7">
            <a:extLst>
              <a:ext uri="{FF2B5EF4-FFF2-40B4-BE49-F238E27FC236}">
                <a16:creationId xmlns:a16="http://schemas.microsoft.com/office/drawing/2014/main" id="{886BD25E-ACF3-4F50-9959-C7169753BEB9}"/>
              </a:ext>
            </a:extLst>
          </p:cNvPr>
          <p:cNvSpPr txBox="1"/>
          <p:nvPr/>
        </p:nvSpPr>
        <p:spPr>
          <a:xfrm>
            <a:off x="201588" y="1594602"/>
            <a:ext cx="11325518" cy="4708981"/>
          </a:xfrm>
          <a:prstGeom prst="rect">
            <a:avLst/>
          </a:prstGeom>
          <a:noFill/>
        </p:spPr>
        <p:txBody>
          <a:bodyPr wrap="square">
            <a:spAutoFit/>
          </a:bodyPr>
          <a:lstStyle/>
          <a:p>
            <a:pPr lvl="1">
              <a:defRPr/>
            </a:pPr>
            <a:r>
              <a:rPr lang="en-GB" sz="2000" dirty="0">
                <a:solidFill>
                  <a:prstClr val="black"/>
                </a:solidFill>
                <a:latin typeface="Calibri Light" panose="020F0302020204030204"/>
              </a:rPr>
              <a:t>There are </a:t>
            </a:r>
            <a:r>
              <a:rPr lang="en-GB" sz="2000" b="1" u="sng" dirty="0">
                <a:solidFill>
                  <a:prstClr val="black"/>
                </a:solidFill>
                <a:latin typeface="Calibri Light" panose="020F0302020204030204"/>
              </a:rPr>
              <a:t>4 main songs </a:t>
            </a:r>
            <a:r>
              <a:rPr lang="en-GB" sz="2000" dirty="0">
                <a:solidFill>
                  <a:prstClr val="black"/>
                </a:solidFill>
                <a:latin typeface="Calibri Light" panose="020F0302020204030204"/>
              </a:rPr>
              <a:t>that we will be learning for the Christmas Festival. Each song will have </a:t>
            </a:r>
            <a:r>
              <a:rPr lang="en-GB" sz="2000" b="1" dirty="0">
                <a:solidFill>
                  <a:prstClr val="black"/>
                </a:solidFill>
                <a:latin typeface="Calibri Light" panose="020F0302020204030204"/>
              </a:rPr>
              <a:t>three</a:t>
            </a:r>
            <a:r>
              <a:rPr lang="en-GB" sz="2000" dirty="0">
                <a:solidFill>
                  <a:prstClr val="black"/>
                </a:solidFill>
                <a:latin typeface="Calibri Light" panose="020F0302020204030204"/>
              </a:rPr>
              <a:t> choir parts:</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1" dirty="0">
                <a:solidFill>
                  <a:prstClr val="black"/>
                </a:solidFill>
                <a:latin typeface="Calibri Light" panose="020F0302020204030204"/>
              </a:rPr>
              <a:t>Dona Nobis </a:t>
            </a:r>
            <a:r>
              <a:rPr lang="en-GB" sz="2000" b="1" dirty="0" err="1">
                <a:solidFill>
                  <a:prstClr val="black"/>
                </a:solidFill>
                <a:latin typeface="Calibri Light" panose="020F0302020204030204"/>
              </a:rPr>
              <a:t>Parcem</a:t>
            </a:r>
            <a:endParaRPr lang="en-GB" sz="2000" b="1" dirty="0">
              <a:solidFill>
                <a:prstClr val="black"/>
              </a:solidFill>
              <a:latin typeface="Calibri Light" panose="020F0302020204030204"/>
            </a:endParaRP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1" dirty="0">
                <a:solidFill>
                  <a:prstClr val="black"/>
                </a:solidFill>
                <a:latin typeface="Calibri Light" panose="020F0302020204030204"/>
              </a:rPr>
              <a:t>The Christmas Tree Song</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1" dirty="0">
                <a:solidFill>
                  <a:prstClr val="black"/>
                </a:solidFill>
                <a:latin typeface="Calibri Light" panose="020F0302020204030204"/>
              </a:rPr>
              <a:t>The Grey Cuckoo</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1" dirty="0">
                <a:solidFill>
                  <a:prstClr val="black"/>
                </a:solidFill>
                <a:latin typeface="Calibri Light" panose="020F0302020204030204"/>
              </a:rPr>
              <a:t>A Happy New Year Medley</a:t>
            </a:r>
          </a:p>
          <a:p>
            <a:pPr marR="0" lvl="2" algn="l" defTabSz="914400" rtl="0" eaLnBrk="1" fontAlgn="auto" latinLnBrk="0" hangingPunct="1">
              <a:lnSpc>
                <a:spcPct val="100000"/>
              </a:lnSpc>
              <a:spcBef>
                <a:spcPts val="0"/>
              </a:spcBef>
              <a:spcAft>
                <a:spcPts val="0"/>
              </a:spcAft>
              <a:buClrTx/>
              <a:buSzTx/>
              <a:tabLst/>
              <a:defRPr/>
            </a:pPr>
            <a:endParaRPr lang="en-GB" sz="2000" dirty="0">
              <a:solidFill>
                <a:prstClr val="black"/>
              </a:solidFill>
              <a:latin typeface="Calibri Light" panose="020F0302020204030204"/>
            </a:endParaRPr>
          </a:p>
          <a:p>
            <a:pPr lvl="1">
              <a:defRPr/>
            </a:pPr>
            <a:r>
              <a:rPr lang="en-GB" sz="2000" dirty="0">
                <a:solidFill>
                  <a:prstClr val="black"/>
                </a:solidFill>
                <a:latin typeface="Calibri Light" panose="020F0302020204030204"/>
              </a:rPr>
              <a:t>We will also sing “</a:t>
            </a:r>
            <a:r>
              <a:rPr lang="en-GB" sz="2000" b="1" dirty="0">
                <a:solidFill>
                  <a:prstClr val="black"/>
                </a:solidFill>
                <a:latin typeface="Calibri Light" panose="020F0302020204030204"/>
              </a:rPr>
              <a:t>We Wish You a Merry Christmas</a:t>
            </a:r>
            <a:r>
              <a:rPr lang="en-GB" sz="2000" dirty="0">
                <a:solidFill>
                  <a:prstClr val="black"/>
                </a:solidFill>
                <a:latin typeface="Calibri Light" panose="020F0302020204030204"/>
              </a:rPr>
              <a:t>”, for which audience participation will be encouraged.</a:t>
            </a:r>
          </a:p>
          <a:p>
            <a:pPr lvl="1">
              <a:defRPr/>
            </a:pPr>
            <a:endParaRPr lang="en-GB" sz="2000" dirty="0">
              <a:solidFill>
                <a:prstClr val="black"/>
              </a:solidFill>
              <a:latin typeface="Calibri Light" panose="020F0302020204030204"/>
            </a:endParaRPr>
          </a:p>
          <a:p>
            <a:pPr lvl="1">
              <a:defRPr/>
            </a:pPr>
            <a:r>
              <a:rPr lang="en-GB" sz="2000" dirty="0">
                <a:solidFill>
                  <a:prstClr val="black"/>
                </a:solidFill>
                <a:latin typeface="Calibri Light" panose="020F0302020204030204"/>
              </a:rPr>
              <a:t>There will be readings throughout (more information to follow) and we are hoping to have a secondary school solo performance on each day.</a:t>
            </a:r>
          </a:p>
          <a:p>
            <a:pPr marR="0" lvl="2" algn="l" defTabSz="914400" rtl="0" eaLnBrk="1" fontAlgn="auto" latinLnBrk="0" hangingPunct="1">
              <a:lnSpc>
                <a:spcPct val="100000"/>
              </a:lnSpc>
              <a:spcBef>
                <a:spcPts val="0"/>
              </a:spcBef>
              <a:spcAft>
                <a:spcPts val="0"/>
              </a:spcAft>
              <a:buClrTx/>
              <a:buSzTx/>
              <a:tabLst/>
              <a:defRPr/>
            </a:pPr>
            <a:endParaRPr lang="en-GB" sz="2000" dirty="0">
              <a:solidFill>
                <a:prstClr val="black"/>
              </a:solidFill>
              <a:latin typeface="Calibri Light" panose="020F0302020204030204"/>
            </a:endParaRPr>
          </a:p>
          <a:p>
            <a:pPr lvl="1">
              <a:defRPr/>
            </a:pPr>
            <a:r>
              <a:rPr lang="en-GB" sz="2000" dirty="0">
                <a:solidFill>
                  <a:prstClr val="black"/>
                </a:solidFill>
                <a:latin typeface="Calibri Light" panose="020F0302020204030204"/>
              </a:rPr>
              <a:t>Accompanying resources:</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1" dirty="0">
                <a:solidFill>
                  <a:prstClr val="black"/>
                </a:solidFill>
                <a:latin typeface="Calibri Light" panose="020F0302020204030204"/>
              </a:rPr>
              <a:t>Physical Resource Booklets</a:t>
            </a:r>
          </a:p>
          <a:p>
            <a:pPr marL="12001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1" dirty="0">
                <a:solidFill>
                  <a:prstClr val="black"/>
                </a:solidFill>
                <a:latin typeface="Calibri Light" panose="020F0302020204030204"/>
                <a:hlinkClick r:id="rId3"/>
              </a:rPr>
              <a:t>Digital resource (Audios &amp; Makaton videos)</a:t>
            </a:r>
            <a:endParaRPr kumimoji="0" lang="en-GB" sz="2000" b="1" i="0" u="none" strike="noStrike" kern="1200" cap="none" spc="0" normalizeH="0" baseline="0" noProof="0" dirty="0">
              <a:ln>
                <a:noFill/>
              </a:ln>
              <a:solidFill>
                <a:prstClr val="black"/>
              </a:solidFill>
              <a:effectLst/>
              <a:uLnTx/>
              <a:uFillTx/>
              <a:latin typeface="Calibri Light" panose="020F0302020204030204"/>
              <a:ea typeface="+mn-ea"/>
              <a:cs typeface="+mn-cs"/>
            </a:endParaRPr>
          </a:p>
        </p:txBody>
      </p:sp>
    </p:spTree>
    <p:extLst>
      <p:ext uri="{BB962C8B-B14F-4D97-AF65-F5344CB8AC3E}">
        <p14:creationId xmlns:p14="http://schemas.microsoft.com/office/powerpoint/2010/main" val="361940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FB44C89-83AC-C385-AD20-44422B811A48}"/>
              </a:ext>
            </a:extLst>
          </p:cNvPr>
          <p:cNvPicPr>
            <a:picLocks noChangeAspect="1"/>
          </p:cNvPicPr>
          <p:nvPr/>
        </p:nvPicPr>
        <p:blipFill>
          <a:blip r:embed="rId2"/>
          <a:stretch>
            <a:fillRect/>
          </a:stretch>
        </p:blipFill>
        <p:spPr>
          <a:xfrm>
            <a:off x="0" y="0"/>
            <a:ext cx="12192000" cy="6857999"/>
          </a:xfrm>
          <a:prstGeom prst="rect">
            <a:avLst/>
          </a:prstGeom>
        </p:spPr>
      </p:pic>
      <p:sp>
        <p:nvSpPr>
          <p:cNvPr id="4" name="TextBox 3">
            <a:extLst>
              <a:ext uri="{FF2B5EF4-FFF2-40B4-BE49-F238E27FC236}">
                <a16:creationId xmlns:a16="http://schemas.microsoft.com/office/drawing/2014/main" id="{6E36DA19-6195-457F-9FA3-16E2092F6674}"/>
              </a:ext>
            </a:extLst>
          </p:cNvPr>
          <p:cNvSpPr txBox="1"/>
          <p:nvPr/>
        </p:nvSpPr>
        <p:spPr>
          <a:xfrm>
            <a:off x="320694" y="837300"/>
            <a:ext cx="11550612"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Teaching the Songs – Choir Parts (Day 1): </a:t>
            </a:r>
          </a:p>
        </p:txBody>
      </p:sp>
      <p:graphicFrame>
        <p:nvGraphicFramePr>
          <p:cNvPr id="2" name="Table 2">
            <a:extLst>
              <a:ext uri="{FF2B5EF4-FFF2-40B4-BE49-F238E27FC236}">
                <a16:creationId xmlns:a16="http://schemas.microsoft.com/office/drawing/2014/main" id="{7AD78F4C-7B61-9578-96B0-D8D1BB7011E9}"/>
              </a:ext>
            </a:extLst>
          </p:cNvPr>
          <p:cNvGraphicFramePr>
            <a:graphicFrameLocks noGrp="1"/>
          </p:cNvGraphicFramePr>
          <p:nvPr>
            <p:extLst>
              <p:ext uri="{D42A27DB-BD31-4B8C-83A1-F6EECF244321}">
                <p14:modId xmlns:p14="http://schemas.microsoft.com/office/powerpoint/2010/main" val="620775286"/>
              </p:ext>
            </p:extLst>
          </p:nvPr>
        </p:nvGraphicFramePr>
        <p:xfrm>
          <a:off x="1008714" y="1689902"/>
          <a:ext cx="10174572" cy="4315495"/>
        </p:xfrm>
        <a:graphic>
          <a:graphicData uri="http://schemas.openxmlformats.org/drawingml/2006/table">
            <a:tbl>
              <a:tblPr firstRow="1" bandRow="1">
                <a:tableStyleId>{5C22544A-7EE6-4342-B048-85BDC9FD1C3A}</a:tableStyleId>
              </a:tblPr>
              <a:tblGrid>
                <a:gridCol w="3391524">
                  <a:extLst>
                    <a:ext uri="{9D8B030D-6E8A-4147-A177-3AD203B41FA5}">
                      <a16:colId xmlns:a16="http://schemas.microsoft.com/office/drawing/2014/main" val="2600395669"/>
                    </a:ext>
                  </a:extLst>
                </a:gridCol>
                <a:gridCol w="3391524">
                  <a:extLst>
                    <a:ext uri="{9D8B030D-6E8A-4147-A177-3AD203B41FA5}">
                      <a16:colId xmlns:a16="http://schemas.microsoft.com/office/drawing/2014/main" val="1956322435"/>
                    </a:ext>
                  </a:extLst>
                </a:gridCol>
                <a:gridCol w="3391524">
                  <a:extLst>
                    <a:ext uri="{9D8B030D-6E8A-4147-A177-3AD203B41FA5}">
                      <a16:colId xmlns:a16="http://schemas.microsoft.com/office/drawing/2014/main" val="3017512107"/>
                    </a:ext>
                  </a:extLst>
                </a:gridCol>
              </a:tblGrid>
              <a:tr h="686315">
                <a:tc>
                  <a:txBody>
                    <a:bodyPr/>
                    <a:lstStyle/>
                    <a:p>
                      <a:pPr algn="ctr"/>
                      <a:r>
                        <a:rPr lang="en-GB" sz="2000" dirty="0">
                          <a:latin typeface="Arial" panose="020B0604020202020204" pitchFamily="34" charset="0"/>
                          <a:cs typeface="Arial" panose="020B0604020202020204" pitchFamily="34" charset="0"/>
                        </a:rPr>
                        <a:t>CHOIR 1</a:t>
                      </a:r>
                    </a:p>
                  </a:txBody>
                  <a:tcPr/>
                </a:tc>
                <a:tc>
                  <a:txBody>
                    <a:bodyPr/>
                    <a:lstStyle/>
                    <a:p>
                      <a:pPr algn="ctr"/>
                      <a:r>
                        <a:rPr lang="en-GB" sz="2000" dirty="0">
                          <a:latin typeface="Arial" panose="020B0604020202020204" pitchFamily="34" charset="0"/>
                          <a:cs typeface="Arial" panose="020B0604020202020204" pitchFamily="34" charset="0"/>
                        </a:rPr>
                        <a:t>CHOIR 2</a:t>
                      </a:r>
                    </a:p>
                  </a:txBody>
                  <a:tcPr/>
                </a:tc>
                <a:tc>
                  <a:txBody>
                    <a:bodyPr/>
                    <a:lstStyle/>
                    <a:p>
                      <a:pPr algn="ctr"/>
                      <a:r>
                        <a:rPr lang="en-GB" sz="2000" dirty="0">
                          <a:latin typeface="Arial" panose="020B0604020202020204" pitchFamily="34" charset="0"/>
                          <a:cs typeface="Arial" panose="020B0604020202020204" pitchFamily="34" charset="0"/>
                        </a:rPr>
                        <a:t>CHOIR 3</a:t>
                      </a:r>
                    </a:p>
                  </a:txBody>
                  <a:tcPr/>
                </a:tc>
                <a:extLst>
                  <a:ext uri="{0D108BD9-81ED-4DB2-BD59-A6C34878D82A}">
                    <a16:rowId xmlns:a16="http://schemas.microsoft.com/office/drawing/2014/main" val="1738184745"/>
                  </a:ext>
                </a:extLst>
              </a:tr>
              <a:tr h="686315">
                <a:tc>
                  <a:txBody>
                    <a:bodyPr/>
                    <a:lstStyle/>
                    <a:p>
                      <a:pPr algn="ctr" fontAlgn="b"/>
                      <a:r>
                        <a:rPr lang="en-GB" sz="1600" b="1" i="0" u="none" strike="noStrike" dirty="0">
                          <a:solidFill>
                            <a:srgbClr val="000000"/>
                          </a:solidFill>
                          <a:effectLst/>
                          <a:latin typeface="Arial" panose="020B0604020202020204" pitchFamily="34" charset="0"/>
                        </a:rPr>
                        <a:t>Brackenbury Primary School</a:t>
                      </a:r>
                    </a:p>
                  </a:txBody>
                  <a:tcPr marL="4763" marR="4763" marT="4763" anchor="b"/>
                </a:tc>
                <a:tc>
                  <a:txBody>
                    <a:bodyPr/>
                    <a:lstStyle/>
                    <a:p>
                      <a:pPr algn="ctr" fontAlgn="b"/>
                      <a:r>
                        <a:rPr lang="en-GB" sz="1600" b="1" i="0" u="none" strike="noStrike" dirty="0" err="1">
                          <a:solidFill>
                            <a:srgbClr val="000000"/>
                          </a:solidFill>
                          <a:effectLst/>
                          <a:latin typeface="Arial" panose="020B0604020202020204" pitchFamily="34" charset="0"/>
                        </a:rPr>
                        <a:t>Wormholt</a:t>
                      </a:r>
                      <a:r>
                        <a:rPr lang="en-GB" sz="1600" b="1" i="0" u="none" strike="noStrike" dirty="0">
                          <a:solidFill>
                            <a:srgbClr val="000000"/>
                          </a:solidFill>
                          <a:effectLst/>
                          <a:latin typeface="Arial" panose="020B0604020202020204" pitchFamily="34" charset="0"/>
                        </a:rPr>
                        <a:t> Park Primary</a:t>
                      </a:r>
                    </a:p>
                  </a:txBody>
                  <a:tcPr marL="4763" marR="4763" marT="4763" anchor="b"/>
                </a:tc>
                <a:tc>
                  <a:txBody>
                    <a:bodyPr/>
                    <a:lstStyle/>
                    <a:p>
                      <a:pPr algn="ctr" fontAlgn="b"/>
                      <a:r>
                        <a:rPr lang="en-GB" sz="1600" b="1" i="0" u="none" strike="noStrike">
                          <a:solidFill>
                            <a:srgbClr val="000000"/>
                          </a:solidFill>
                          <a:effectLst/>
                          <a:latin typeface="Arial" panose="020B0604020202020204" pitchFamily="34" charset="0"/>
                        </a:rPr>
                        <a:t>George Eliot Primary School</a:t>
                      </a:r>
                    </a:p>
                  </a:txBody>
                  <a:tcPr marL="4763" marR="4763" marT="4763" anchor="b"/>
                </a:tc>
                <a:extLst>
                  <a:ext uri="{0D108BD9-81ED-4DB2-BD59-A6C34878D82A}">
                    <a16:rowId xmlns:a16="http://schemas.microsoft.com/office/drawing/2014/main" val="1014731901"/>
                  </a:ext>
                </a:extLst>
              </a:tr>
              <a:tr h="686315">
                <a:tc>
                  <a:txBody>
                    <a:bodyPr/>
                    <a:lstStyle/>
                    <a:p>
                      <a:pPr algn="ctr" fontAlgn="b"/>
                      <a:r>
                        <a:rPr lang="en-GB" sz="1600" b="1" i="0" u="none" strike="noStrike" dirty="0">
                          <a:solidFill>
                            <a:srgbClr val="000000"/>
                          </a:solidFill>
                          <a:effectLst/>
                          <a:latin typeface="Arial" panose="020B0604020202020204" pitchFamily="34" charset="0"/>
                        </a:rPr>
                        <a:t>Marlborough Primary School</a:t>
                      </a:r>
                    </a:p>
                  </a:txBody>
                  <a:tcPr marL="4763" marR="4763" marT="4763" anchor="b"/>
                </a:tc>
                <a:tc>
                  <a:txBody>
                    <a:bodyPr/>
                    <a:lstStyle/>
                    <a:p>
                      <a:pPr algn="ctr" fontAlgn="b"/>
                      <a:r>
                        <a:rPr lang="en-GB" sz="1600" b="1" i="0" u="none" strike="noStrike" dirty="0">
                          <a:solidFill>
                            <a:srgbClr val="000000"/>
                          </a:solidFill>
                          <a:effectLst/>
                          <a:latin typeface="Arial" panose="020B0604020202020204" pitchFamily="34" charset="0"/>
                        </a:rPr>
                        <a:t>St Charles Catholic Primary School</a:t>
                      </a:r>
                    </a:p>
                  </a:txBody>
                  <a:tcPr marL="4763" marR="4763" marT="4763" anchor="b"/>
                </a:tc>
                <a:tc>
                  <a:txBody>
                    <a:bodyPr/>
                    <a:lstStyle/>
                    <a:p>
                      <a:pPr algn="ctr" fontAlgn="b"/>
                      <a:r>
                        <a:rPr lang="en-GB" sz="1600" b="1" i="0" u="none" strike="noStrike">
                          <a:solidFill>
                            <a:srgbClr val="000000"/>
                          </a:solidFill>
                          <a:effectLst/>
                          <a:latin typeface="Arial" panose="020B0604020202020204" pitchFamily="34" charset="0"/>
                        </a:rPr>
                        <a:t>St Francis of Assisi Primary School</a:t>
                      </a:r>
                    </a:p>
                  </a:txBody>
                  <a:tcPr marL="4763" marR="4763" marT="4763" anchor="b"/>
                </a:tc>
                <a:extLst>
                  <a:ext uri="{0D108BD9-81ED-4DB2-BD59-A6C34878D82A}">
                    <a16:rowId xmlns:a16="http://schemas.microsoft.com/office/drawing/2014/main" val="3613818580"/>
                  </a:ext>
                </a:extLst>
              </a:tr>
              <a:tr h="68631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1" i="0" u="none" strike="noStrike" dirty="0">
                          <a:solidFill>
                            <a:srgbClr val="000000"/>
                          </a:solidFill>
                          <a:effectLst/>
                          <a:latin typeface="Arial" panose="020B0604020202020204" pitchFamily="34" charset="0"/>
                        </a:rPr>
                        <a:t>St Augustine's Primary School</a:t>
                      </a:r>
                    </a:p>
                    <a:p>
                      <a:pPr algn="ctr" fontAlgn="b"/>
                      <a:endParaRPr lang="en-GB" sz="1600" b="1" i="0" u="none" strike="noStrike" dirty="0">
                        <a:solidFill>
                          <a:srgbClr val="000000"/>
                        </a:solidFill>
                        <a:effectLst/>
                        <a:latin typeface="Arial" panose="020B0604020202020204" pitchFamily="34" charset="0"/>
                      </a:endParaRPr>
                    </a:p>
                  </a:txBody>
                  <a:tcPr marL="4763" marR="4763" marT="4763" anchor="b"/>
                </a:tc>
                <a:tc>
                  <a:txBody>
                    <a:bodyPr/>
                    <a:lstStyle/>
                    <a:p>
                      <a:pPr algn="ctr" fontAlgn="b"/>
                      <a:r>
                        <a:rPr lang="en-GB" sz="1600" b="1" i="0" u="none" strike="noStrike" dirty="0">
                          <a:solidFill>
                            <a:srgbClr val="000000"/>
                          </a:solidFill>
                          <a:effectLst/>
                          <a:latin typeface="Arial" panose="020B0604020202020204" pitchFamily="34" charset="0"/>
                        </a:rPr>
                        <a:t>St Mary Abbots CofE Primary School</a:t>
                      </a:r>
                    </a:p>
                  </a:txBody>
                  <a:tcPr marL="4763" marR="4763" marT="4763" anchor="b"/>
                </a:tc>
                <a:tc>
                  <a:txBody>
                    <a:bodyPr/>
                    <a:lstStyle/>
                    <a:p>
                      <a:pPr algn="ctr" fontAlgn="b"/>
                      <a:r>
                        <a:rPr lang="en-GB" sz="1600" b="1" i="0" u="none" strike="noStrike">
                          <a:solidFill>
                            <a:srgbClr val="000000"/>
                          </a:solidFill>
                          <a:effectLst/>
                          <a:latin typeface="Arial" panose="020B0604020202020204" pitchFamily="34" charset="0"/>
                        </a:rPr>
                        <a:t>St Clement &amp; St James CE Primary</a:t>
                      </a:r>
                    </a:p>
                  </a:txBody>
                  <a:tcPr marL="4763" marR="4763" marT="4763" anchor="b"/>
                </a:tc>
                <a:extLst>
                  <a:ext uri="{0D108BD9-81ED-4DB2-BD59-A6C34878D82A}">
                    <a16:rowId xmlns:a16="http://schemas.microsoft.com/office/drawing/2014/main" val="41791204"/>
                  </a:ext>
                </a:extLst>
              </a:tr>
              <a:tr h="686315">
                <a:tc>
                  <a:txBody>
                    <a:bodyPr/>
                    <a:lstStyle/>
                    <a:p>
                      <a:pPr algn="ctr" fontAlgn="b"/>
                      <a:r>
                        <a:rPr lang="en-GB" sz="1600" b="1" i="0" u="none" strike="noStrike" dirty="0">
                          <a:solidFill>
                            <a:srgbClr val="000000"/>
                          </a:solidFill>
                          <a:effectLst/>
                          <a:latin typeface="Arial" panose="020B0604020202020204" pitchFamily="34" charset="0"/>
                        </a:rPr>
                        <a:t>All Saints CE Primary School</a:t>
                      </a:r>
                    </a:p>
                  </a:txBody>
                  <a:tcPr marL="4763" marR="4763" marT="4763" anchor="b"/>
                </a:tc>
                <a:tc>
                  <a:txBody>
                    <a:bodyPr/>
                    <a:lstStyle/>
                    <a:p>
                      <a:pPr algn="ctr" fontAlgn="b"/>
                      <a:r>
                        <a:rPr lang="en-GB" sz="1600" b="1" i="0" u="none" strike="noStrike" dirty="0">
                          <a:solidFill>
                            <a:srgbClr val="000000"/>
                          </a:solidFill>
                          <a:effectLst/>
                          <a:latin typeface="Arial" panose="020B0604020202020204" pitchFamily="34" charset="0"/>
                        </a:rPr>
                        <a:t>Wendell Park Primary School</a:t>
                      </a:r>
                    </a:p>
                  </a:txBody>
                  <a:tcPr marL="4763" marR="4763" marT="4763"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1" i="0" u="none" strike="noStrike" dirty="0">
                          <a:solidFill>
                            <a:srgbClr val="000000"/>
                          </a:solidFill>
                          <a:effectLst/>
                          <a:latin typeface="Arial" panose="020B0604020202020204" pitchFamily="34" charset="0"/>
                        </a:rPr>
                        <a:t>St James and St John</a:t>
                      </a:r>
                    </a:p>
                    <a:p>
                      <a:pPr algn="ctr" fontAlgn="b"/>
                      <a:endParaRPr lang="en-GB" sz="1600" b="1" i="0" u="none" strike="noStrike" dirty="0">
                        <a:solidFill>
                          <a:srgbClr val="000000"/>
                        </a:solidFill>
                        <a:effectLst/>
                        <a:latin typeface="Arial" panose="020B0604020202020204" pitchFamily="34" charset="0"/>
                      </a:endParaRPr>
                    </a:p>
                  </a:txBody>
                  <a:tcPr marL="4763" marR="4763" marT="4763" anchor="b"/>
                </a:tc>
                <a:extLst>
                  <a:ext uri="{0D108BD9-81ED-4DB2-BD59-A6C34878D82A}">
                    <a16:rowId xmlns:a16="http://schemas.microsoft.com/office/drawing/2014/main" val="945398751"/>
                  </a:ext>
                </a:extLst>
              </a:tr>
              <a:tr h="686315">
                <a:tc>
                  <a:txBody>
                    <a:bodyPr/>
                    <a:lstStyle/>
                    <a:p>
                      <a:pPr algn="ctr" fontAlgn="b"/>
                      <a:endParaRPr lang="en-GB" sz="1600" b="1" i="0" u="none" strike="noStrike" dirty="0">
                        <a:solidFill>
                          <a:srgbClr val="000000"/>
                        </a:solidFill>
                        <a:effectLst/>
                        <a:latin typeface="Arial" panose="020B0604020202020204" pitchFamily="34" charset="0"/>
                      </a:endParaRPr>
                    </a:p>
                  </a:txBody>
                  <a:tcPr marL="4763" marR="4763" marT="4763" anchor="b"/>
                </a:tc>
                <a:tc>
                  <a:txBody>
                    <a:bodyPr/>
                    <a:lstStyle/>
                    <a:p>
                      <a:pPr algn="ctr" fontAlgn="b"/>
                      <a:r>
                        <a:rPr lang="en-GB" sz="1600" b="1" i="0" u="none" strike="noStrike" dirty="0">
                          <a:solidFill>
                            <a:srgbClr val="000000"/>
                          </a:solidFill>
                          <a:effectLst/>
                          <a:latin typeface="Arial" panose="020B0604020202020204" pitchFamily="34" charset="0"/>
                        </a:rPr>
                        <a:t>St Thomas of Canterbury </a:t>
                      </a:r>
                    </a:p>
                  </a:txBody>
                  <a:tcPr marL="4763" marR="4763" marT="4763"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1" i="0" u="none" strike="noStrike" dirty="0">
                          <a:solidFill>
                            <a:srgbClr val="000000"/>
                          </a:solidFill>
                          <a:effectLst/>
                          <a:latin typeface="Arial" panose="020B0604020202020204" pitchFamily="34" charset="0"/>
                        </a:rPr>
                        <a:t>St Edward's Catholic Primary School</a:t>
                      </a:r>
                    </a:p>
                    <a:p>
                      <a:endParaRPr lang="en-GB" sz="2000" dirty="0"/>
                    </a:p>
                  </a:txBody>
                  <a:tcPr/>
                </a:tc>
                <a:extLst>
                  <a:ext uri="{0D108BD9-81ED-4DB2-BD59-A6C34878D82A}">
                    <a16:rowId xmlns:a16="http://schemas.microsoft.com/office/drawing/2014/main" val="1595673640"/>
                  </a:ext>
                </a:extLst>
              </a:tr>
            </a:tbl>
          </a:graphicData>
        </a:graphic>
      </p:graphicFrame>
    </p:spTree>
    <p:extLst>
      <p:ext uri="{BB962C8B-B14F-4D97-AF65-F5344CB8AC3E}">
        <p14:creationId xmlns:p14="http://schemas.microsoft.com/office/powerpoint/2010/main" val="4193806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5D865D2-6485-4857-22BC-C34E30CB6C20}"/>
              </a:ext>
            </a:extLst>
          </p:cNvPr>
          <p:cNvPicPr>
            <a:picLocks noChangeAspect="1"/>
          </p:cNvPicPr>
          <p:nvPr/>
        </p:nvPicPr>
        <p:blipFill>
          <a:blip r:embed="rId2"/>
          <a:stretch>
            <a:fillRect/>
          </a:stretch>
        </p:blipFill>
        <p:spPr>
          <a:xfrm>
            <a:off x="0" y="0"/>
            <a:ext cx="12192000" cy="6857999"/>
          </a:xfrm>
          <a:prstGeom prst="rect">
            <a:avLst/>
          </a:prstGeom>
        </p:spPr>
      </p:pic>
      <p:sp>
        <p:nvSpPr>
          <p:cNvPr id="4" name="TextBox 3">
            <a:extLst>
              <a:ext uri="{FF2B5EF4-FFF2-40B4-BE49-F238E27FC236}">
                <a16:creationId xmlns:a16="http://schemas.microsoft.com/office/drawing/2014/main" id="{6E36DA19-6195-457F-9FA3-16E2092F6674}"/>
              </a:ext>
            </a:extLst>
          </p:cNvPr>
          <p:cNvSpPr txBox="1"/>
          <p:nvPr/>
        </p:nvSpPr>
        <p:spPr>
          <a:xfrm>
            <a:off x="1069872" y="868537"/>
            <a:ext cx="1055111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Teaching the Songs – Choir Parts (Day </a:t>
            </a:r>
            <a:r>
              <a:rPr lang="en-GB" sz="4000" b="1" dirty="0">
                <a:solidFill>
                  <a:prstClr val="black"/>
                </a:solidFill>
                <a:latin typeface="Arial" panose="020B0604020202020204" pitchFamily="34" charset="0"/>
                <a:cs typeface="Arial" panose="020B0604020202020204" pitchFamily="34" charset="0"/>
              </a:rPr>
              <a:t>2)</a:t>
            </a:r>
            <a:r>
              <a:rPr kumimoji="0" lang="en-GB" sz="40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p>
        </p:txBody>
      </p:sp>
      <p:graphicFrame>
        <p:nvGraphicFramePr>
          <p:cNvPr id="2" name="Table 2">
            <a:extLst>
              <a:ext uri="{FF2B5EF4-FFF2-40B4-BE49-F238E27FC236}">
                <a16:creationId xmlns:a16="http://schemas.microsoft.com/office/drawing/2014/main" id="{F50C9C38-1A3D-0607-F1D2-DDC2FD87E896}"/>
              </a:ext>
            </a:extLst>
          </p:cNvPr>
          <p:cNvGraphicFramePr>
            <a:graphicFrameLocks noGrp="1"/>
          </p:cNvGraphicFramePr>
          <p:nvPr>
            <p:extLst>
              <p:ext uri="{D42A27DB-BD31-4B8C-83A1-F6EECF244321}">
                <p14:modId xmlns:p14="http://schemas.microsoft.com/office/powerpoint/2010/main" val="452980920"/>
              </p:ext>
            </p:extLst>
          </p:nvPr>
        </p:nvGraphicFramePr>
        <p:xfrm>
          <a:off x="1069872" y="1747777"/>
          <a:ext cx="10052256" cy="4363655"/>
        </p:xfrm>
        <a:graphic>
          <a:graphicData uri="http://schemas.openxmlformats.org/drawingml/2006/table">
            <a:tbl>
              <a:tblPr firstRow="1" bandRow="1">
                <a:tableStyleId>{5C22544A-7EE6-4342-B048-85BDC9FD1C3A}</a:tableStyleId>
              </a:tblPr>
              <a:tblGrid>
                <a:gridCol w="3350752">
                  <a:extLst>
                    <a:ext uri="{9D8B030D-6E8A-4147-A177-3AD203B41FA5}">
                      <a16:colId xmlns:a16="http://schemas.microsoft.com/office/drawing/2014/main" val="4228239536"/>
                    </a:ext>
                  </a:extLst>
                </a:gridCol>
                <a:gridCol w="3350752">
                  <a:extLst>
                    <a:ext uri="{9D8B030D-6E8A-4147-A177-3AD203B41FA5}">
                      <a16:colId xmlns:a16="http://schemas.microsoft.com/office/drawing/2014/main" val="920596001"/>
                    </a:ext>
                  </a:extLst>
                </a:gridCol>
                <a:gridCol w="3350752">
                  <a:extLst>
                    <a:ext uri="{9D8B030D-6E8A-4147-A177-3AD203B41FA5}">
                      <a16:colId xmlns:a16="http://schemas.microsoft.com/office/drawing/2014/main" val="2062748734"/>
                    </a:ext>
                  </a:extLst>
                </a:gridCol>
              </a:tblGrid>
              <a:tr h="711769">
                <a:tc>
                  <a:txBody>
                    <a:bodyPr/>
                    <a:lstStyle/>
                    <a:p>
                      <a:pPr algn="ctr"/>
                      <a:r>
                        <a:rPr lang="en-GB" sz="2000" dirty="0">
                          <a:latin typeface="Arial" panose="020B0604020202020204" pitchFamily="34" charset="0"/>
                          <a:cs typeface="Arial" panose="020B0604020202020204" pitchFamily="34" charset="0"/>
                        </a:rPr>
                        <a:t>CHOIR 1</a:t>
                      </a:r>
                    </a:p>
                  </a:txBody>
                  <a:tcPr/>
                </a:tc>
                <a:tc>
                  <a:txBody>
                    <a:bodyPr/>
                    <a:lstStyle/>
                    <a:p>
                      <a:pPr algn="ctr"/>
                      <a:r>
                        <a:rPr lang="en-GB" sz="2000" dirty="0">
                          <a:latin typeface="Arial" panose="020B0604020202020204" pitchFamily="34" charset="0"/>
                          <a:cs typeface="Arial" panose="020B0604020202020204" pitchFamily="34" charset="0"/>
                        </a:rPr>
                        <a:t>CHOIR 2</a:t>
                      </a:r>
                    </a:p>
                  </a:txBody>
                  <a:tcPr/>
                </a:tc>
                <a:tc>
                  <a:txBody>
                    <a:bodyPr/>
                    <a:lstStyle/>
                    <a:p>
                      <a:pPr algn="ctr"/>
                      <a:r>
                        <a:rPr lang="en-GB" sz="2000" dirty="0">
                          <a:latin typeface="Arial" panose="020B0604020202020204" pitchFamily="34" charset="0"/>
                          <a:cs typeface="Arial" panose="020B0604020202020204" pitchFamily="34" charset="0"/>
                        </a:rPr>
                        <a:t>CHOIR 3</a:t>
                      </a:r>
                    </a:p>
                  </a:txBody>
                  <a:tcPr/>
                </a:tc>
                <a:extLst>
                  <a:ext uri="{0D108BD9-81ED-4DB2-BD59-A6C34878D82A}">
                    <a16:rowId xmlns:a16="http://schemas.microsoft.com/office/drawing/2014/main" val="1807946279"/>
                  </a:ext>
                </a:extLst>
              </a:tr>
              <a:tr h="565853">
                <a:tc>
                  <a:txBody>
                    <a:bodyPr/>
                    <a:lstStyle/>
                    <a:p>
                      <a:pPr algn="ctr" fontAlgn="b"/>
                      <a:r>
                        <a:rPr lang="en-GB" sz="1600" b="1" i="0" u="none" strike="noStrike">
                          <a:solidFill>
                            <a:srgbClr val="000000"/>
                          </a:solidFill>
                          <a:effectLst/>
                          <a:latin typeface="Arial" panose="020B0604020202020204" pitchFamily="34" charset="0"/>
                        </a:rPr>
                        <a:t>Sulivan Primary School</a:t>
                      </a:r>
                    </a:p>
                  </a:txBody>
                  <a:tcPr marL="4763" marR="4763" marT="4763" anchor="b"/>
                </a:tc>
                <a:tc>
                  <a:txBody>
                    <a:bodyPr/>
                    <a:lstStyle/>
                    <a:p>
                      <a:pPr algn="ctr" fontAlgn="b"/>
                      <a:r>
                        <a:rPr lang="en-GB" sz="1600" b="1" i="0" u="none" strike="noStrike" dirty="0">
                          <a:solidFill>
                            <a:srgbClr val="000000"/>
                          </a:solidFill>
                          <a:effectLst/>
                          <a:latin typeface="Arial" panose="020B0604020202020204" pitchFamily="34" charset="0"/>
                        </a:rPr>
                        <a:t>ARK Burlington Danes Primary</a:t>
                      </a:r>
                    </a:p>
                  </a:txBody>
                  <a:tcPr marL="4763" marR="4763" marT="4763" anchor="b"/>
                </a:tc>
                <a:tc>
                  <a:txBody>
                    <a:bodyPr/>
                    <a:lstStyle/>
                    <a:p>
                      <a:pPr algn="ctr" fontAlgn="b"/>
                      <a:r>
                        <a:rPr lang="en-GB" sz="1600" b="1" i="0" u="none" strike="noStrike">
                          <a:solidFill>
                            <a:srgbClr val="000000"/>
                          </a:solidFill>
                          <a:effectLst/>
                          <a:latin typeface="Arial" panose="020B0604020202020204" pitchFamily="34" charset="0"/>
                        </a:rPr>
                        <a:t>St Mary's Catholic Primary School</a:t>
                      </a:r>
                    </a:p>
                  </a:txBody>
                  <a:tcPr marL="4763" marR="4763" marT="4763" anchor="b"/>
                </a:tc>
                <a:extLst>
                  <a:ext uri="{0D108BD9-81ED-4DB2-BD59-A6C34878D82A}">
                    <a16:rowId xmlns:a16="http://schemas.microsoft.com/office/drawing/2014/main" val="24058341"/>
                  </a:ext>
                </a:extLst>
              </a:tr>
              <a:tr h="641905">
                <a:tc>
                  <a:txBody>
                    <a:bodyPr/>
                    <a:lstStyle/>
                    <a:p>
                      <a:pPr algn="ctr" fontAlgn="b"/>
                      <a:r>
                        <a:rPr lang="en-GB" sz="1600" b="1" i="0" u="none" strike="noStrike">
                          <a:solidFill>
                            <a:srgbClr val="000000"/>
                          </a:solidFill>
                          <a:effectLst/>
                          <a:latin typeface="Arial" panose="020B0604020202020204" pitchFamily="34" charset="0"/>
                        </a:rPr>
                        <a:t>Old Oak Primary School</a:t>
                      </a:r>
                    </a:p>
                  </a:txBody>
                  <a:tcPr marL="4763" marR="4763" marT="4763" anchor="b"/>
                </a:tc>
                <a:tc>
                  <a:txBody>
                    <a:bodyPr/>
                    <a:lstStyle/>
                    <a:p>
                      <a:pPr algn="ctr" fontAlgn="b"/>
                      <a:r>
                        <a:rPr lang="en-GB" sz="1600" b="1" i="0" u="none" strike="noStrike">
                          <a:solidFill>
                            <a:srgbClr val="333333"/>
                          </a:solidFill>
                          <a:effectLst/>
                          <a:latin typeface="Arial" panose="020B0604020202020204" pitchFamily="34" charset="0"/>
                        </a:rPr>
                        <a:t>College Park School</a:t>
                      </a:r>
                    </a:p>
                  </a:txBody>
                  <a:tcPr marL="4763" marR="4763" marT="4763" anchor="b"/>
                </a:tc>
                <a:tc>
                  <a:txBody>
                    <a:bodyPr/>
                    <a:lstStyle/>
                    <a:p>
                      <a:pPr algn="ctr" fontAlgn="b"/>
                      <a:r>
                        <a:rPr lang="en-GB" sz="1800" b="1" i="0" u="none" strike="noStrike">
                          <a:solidFill>
                            <a:srgbClr val="000000"/>
                          </a:solidFill>
                          <a:effectLst/>
                          <a:latin typeface="Calibri" panose="020F0502020204030204" pitchFamily="34" charset="0"/>
                        </a:rPr>
                        <a:t>Kensington Primary Academy</a:t>
                      </a:r>
                    </a:p>
                  </a:txBody>
                  <a:tcPr marL="4763" marR="4763" marT="4763" anchor="b"/>
                </a:tc>
                <a:extLst>
                  <a:ext uri="{0D108BD9-81ED-4DB2-BD59-A6C34878D82A}">
                    <a16:rowId xmlns:a16="http://schemas.microsoft.com/office/drawing/2014/main" val="2026839588"/>
                  </a:ext>
                </a:extLst>
              </a:tr>
              <a:tr h="611338">
                <a:tc>
                  <a:txBody>
                    <a:bodyPr/>
                    <a:lstStyle/>
                    <a:p>
                      <a:pPr algn="ctr" fontAlgn="b"/>
                      <a:r>
                        <a:rPr lang="en-GB" sz="1600" b="1" i="0" u="none" strike="noStrike">
                          <a:solidFill>
                            <a:srgbClr val="000000"/>
                          </a:solidFill>
                          <a:effectLst/>
                          <a:latin typeface="Arial" panose="020B0604020202020204" pitchFamily="34" charset="0"/>
                        </a:rPr>
                        <a:t>Barlby Primary School</a:t>
                      </a:r>
                    </a:p>
                  </a:txBody>
                  <a:tcPr marL="4763" marR="4763" marT="4763" anchor="b"/>
                </a:tc>
                <a:tc>
                  <a:txBody>
                    <a:bodyPr/>
                    <a:lstStyle/>
                    <a:p>
                      <a:pPr algn="ctr" fontAlgn="b"/>
                      <a:r>
                        <a:rPr lang="en-GB" sz="1600" b="1" i="0" u="none" strike="noStrike">
                          <a:solidFill>
                            <a:srgbClr val="000000"/>
                          </a:solidFill>
                          <a:effectLst/>
                          <a:latin typeface="Arial" panose="020B0604020202020204" pitchFamily="34" charset="0"/>
                        </a:rPr>
                        <a:t>Edward Wilson</a:t>
                      </a:r>
                    </a:p>
                  </a:txBody>
                  <a:tcPr marL="4763" marR="4763" marT="4763" anchor="b"/>
                </a:tc>
                <a:tc>
                  <a:txBody>
                    <a:bodyPr/>
                    <a:lstStyle/>
                    <a:p>
                      <a:pPr algn="ctr" fontAlgn="b"/>
                      <a:r>
                        <a:rPr lang="en-GB" sz="1600" b="1" i="0" u="none" strike="noStrike">
                          <a:solidFill>
                            <a:srgbClr val="000000"/>
                          </a:solidFill>
                          <a:effectLst/>
                          <a:latin typeface="Arial" panose="020B0604020202020204" pitchFamily="34" charset="0"/>
                        </a:rPr>
                        <a:t>St. John XXIII</a:t>
                      </a:r>
                    </a:p>
                  </a:txBody>
                  <a:tcPr marL="4763" marR="4763" marT="4763" anchor="b"/>
                </a:tc>
                <a:extLst>
                  <a:ext uri="{0D108BD9-81ED-4DB2-BD59-A6C34878D82A}">
                    <a16:rowId xmlns:a16="http://schemas.microsoft.com/office/drawing/2014/main" val="801384864"/>
                  </a:ext>
                </a:extLst>
              </a:tr>
              <a:tr h="529827">
                <a:tc>
                  <a:txBody>
                    <a:bodyPr/>
                    <a:lstStyle/>
                    <a:p>
                      <a:pPr algn="ctr" fontAlgn="b"/>
                      <a:r>
                        <a:rPr lang="en-GB" sz="1600" b="1" i="0" u="none" strike="noStrike">
                          <a:solidFill>
                            <a:srgbClr val="000000"/>
                          </a:solidFill>
                          <a:effectLst/>
                          <a:latin typeface="Arial" panose="020B0604020202020204" pitchFamily="34" charset="0"/>
                        </a:rPr>
                        <a:t>St Joseph's Catholic Primary</a:t>
                      </a:r>
                    </a:p>
                  </a:txBody>
                  <a:tcPr marL="4763" marR="4763" marT="4763" anchor="b"/>
                </a:tc>
                <a:tc>
                  <a:txBody>
                    <a:bodyPr/>
                    <a:lstStyle/>
                    <a:p>
                      <a:pPr algn="ctr" fontAlgn="b"/>
                      <a:r>
                        <a:rPr lang="en-GB" sz="1600" b="1" i="0" u="none" strike="noStrike" dirty="0">
                          <a:solidFill>
                            <a:srgbClr val="000000"/>
                          </a:solidFill>
                          <a:effectLst/>
                          <a:latin typeface="Arial" panose="020B0604020202020204" pitchFamily="34" charset="0"/>
                        </a:rPr>
                        <a:t>Park Walk Primary School</a:t>
                      </a:r>
                    </a:p>
                  </a:txBody>
                  <a:tcPr marL="4763" marR="4763" marT="4763" anchor="b"/>
                </a:tc>
                <a:tc>
                  <a:txBody>
                    <a:bodyPr/>
                    <a:lstStyle/>
                    <a:p>
                      <a:pPr algn="ctr" fontAlgn="b"/>
                      <a:r>
                        <a:rPr lang="en-GB" sz="1600" b="1" i="0" u="none" strike="noStrike">
                          <a:solidFill>
                            <a:srgbClr val="000000"/>
                          </a:solidFill>
                          <a:effectLst/>
                          <a:latin typeface="Arial" panose="020B0604020202020204" pitchFamily="34" charset="0"/>
                        </a:rPr>
                        <a:t>Flora Gardens Primary School</a:t>
                      </a:r>
                    </a:p>
                  </a:txBody>
                  <a:tcPr marL="4763" marR="4763" marT="4763" anchor="b"/>
                </a:tc>
                <a:extLst>
                  <a:ext uri="{0D108BD9-81ED-4DB2-BD59-A6C34878D82A}">
                    <a16:rowId xmlns:a16="http://schemas.microsoft.com/office/drawing/2014/main" val="1954484999"/>
                  </a:ext>
                </a:extLst>
              </a:tr>
              <a:tr h="711769">
                <a:tc>
                  <a:txBody>
                    <a:bodyPr/>
                    <a:lstStyle/>
                    <a:p>
                      <a:pPr algn="ctr" fontAlgn="b"/>
                      <a:endParaRPr lang="en-GB" sz="1600" b="1" i="0" u="none" strike="noStrike" dirty="0">
                        <a:solidFill>
                          <a:srgbClr val="000000"/>
                        </a:solidFill>
                        <a:effectLst/>
                        <a:latin typeface="Arial" panose="020B0604020202020204" pitchFamily="34" charset="0"/>
                      </a:endParaRPr>
                    </a:p>
                  </a:txBody>
                  <a:tcPr marL="4763" marR="4763" marT="4763" anchor="b"/>
                </a:tc>
                <a:tc>
                  <a:txBody>
                    <a:bodyPr/>
                    <a:lstStyle/>
                    <a:p>
                      <a:pPr algn="ctr" fontAlgn="b"/>
                      <a:r>
                        <a:rPr lang="en-GB" sz="1600" b="1" i="0" u="none" strike="noStrike" dirty="0">
                          <a:solidFill>
                            <a:srgbClr val="000000"/>
                          </a:solidFill>
                          <a:effectLst/>
                          <a:latin typeface="Arial" panose="020B0604020202020204" pitchFamily="34" charset="0"/>
                        </a:rPr>
                        <a:t>Essendine Primary School</a:t>
                      </a:r>
                    </a:p>
                  </a:txBody>
                  <a:tcPr marL="4763" marR="4763" marT="4763" anchor="b"/>
                </a:tc>
                <a:tc>
                  <a:txBody>
                    <a:bodyPr/>
                    <a:lstStyle/>
                    <a:p>
                      <a:pPr algn="ctr" fontAlgn="b"/>
                      <a:r>
                        <a:rPr lang="en-GB" sz="1600" b="1" i="0" u="none" strike="noStrike" dirty="0">
                          <a:solidFill>
                            <a:srgbClr val="000000"/>
                          </a:solidFill>
                          <a:effectLst/>
                          <a:latin typeface="Arial" panose="020B0604020202020204" pitchFamily="34" charset="0"/>
                        </a:rPr>
                        <a:t>St Vincent's Catholic Primary School</a:t>
                      </a:r>
                    </a:p>
                  </a:txBody>
                  <a:tcPr marL="4763" marR="4763" marT="4763" anchor="b"/>
                </a:tc>
                <a:extLst>
                  <a:ext uri="{0D108BD9-81ED-4DB2-BD59-A6C34878D82A}">
                    <a16:rowId xmlns:a16="http://schemas.microsoft.com/office/drawing/2014/main" val="253966328"/>
                  </a:ext>
                </a:extLst>
              </a:tr>
              <a:tr h="591194">
                <a:tc>
                  <a:txBody>
                    <a:bodyPr/>
                    <a:lstStyle/>
                    <a:p>
                      <a:pPr algn="ctr" fontAlgn="b"/>
                      <a:endParaRPr lang="en-GB" sz="1600" b="1" i="0" u="none" strike="noStrike" dirty="0">
                        <a:solidFill>
                          <a:srgbClr val="000000"/>
                        </a:solidFill>
                        <a:effectLst/>
                        <a:latin typeface="Arial" panose="020B0604020202020204" pitchFamily="34" charset="0"/>
                      </a:endParaRPr>
                    </a:p>
                  </a:txBody>
                  <a:tcPr marL="4763" marR="4763" marT="4763"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1" i="0" u="none" strike="noStrike" dirty="0">
                          <a:solidFill>
                            <a:srgbClr val="000000"/>
                          </a:solidFill>
                          <a:effectLst/>
                          <a:latin typeface="Arial" panose="020B0604020202020204" pitchFamily="34" charset="0"/>
                        </a:rPr>
                        <a:t>St Gabriel's CofE Primary School</a:t>
                      </a:r>
                    </a:p>
                    <a:p>
                      <a:pPr algn="ctr" fontAlgn="b"/>
                      <a:endParaRPr lang="en-GB" sz="1600" b="1" i="0" u="none" strike="noStrike" dirty="0">
                        <a:solidFill>
                          <a:srgbClr val="000000"/>
                        </a:solidFill>
                        <a:effectLst/>
                        <a:latin typeface="Arial" panose="020B0604020202020204" pitchFamily="34" charset="0"/>
                      </a:endParaRPr>
                    </a:p>
                  </a:txBody>
                  <a:tcPr marL="4763" marR="4763" marT="4763" anchor="b"/>
                </a:tc>
                <a:tc>
                  <a:txBody>
                    <a:bodyPr/>
                    <a:lstStyle/>
                    <a:p>
                      <a:pPr algn="ctr" fontAlgn="b"/>
                      <a:endParaRPr lang="en-GB" sz="1600" b="1" i="0" u="none" strike="noStrike" dirty="0">
                        <a:solidFill>
                          <a:srgbClr val="000000"/>
                        </a:solidFill>
                        <a:effectLst/>
                        <a:latin typeface="Arial" panose="020B0604020202020204" pitchFamily="34" charset="0"/>
                      </a:endParaRPr>
                    </a:p>
                  </a:txBody>
                  <a:tcPr marL="4763" marR="4763" marT="4763" anchor="b"/>
                </a:tc>
                <a:extLst>
                  <a:ext uri="{0D108BD9-81ED-4DB2-BD59-A6C34878D82A}">
                    <a16:rowId xmlns:a16="http://schemas.microsoft.com/office/drawing/2014/main" val="2086117985"/>
                  </a:ext>
                </a:extLst>
              </a:tr>
            </a:tbl>
          </a:graphicData>
        </a:graphic>
      </p:graphicFrame>
    </p:spTree>
    <p:extLst>
      <p:ext uri="{BB962C8B-B14F-4D97-AF65-F5344CB8AC3E}">
        <p14:creationId xmlns:p14="http://schemas.microsoft.com/office/powerpoint/2010/main" val="1183041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E5EDA3A-F35F-BB65-6EDB-A03F3B3DC739}"/>
              </a:ext>
            </a:extLst>
          </p:cNvPr>
          <p:cNvPicPr>
            <a:picLocks noChangeAspect="1"/>
          </p:cNvPicPr>
          <p:nvPr/>
        </p:nvPicPr>
        <p:blipFill>
          <a:blip r:embed="rId2"/>
          <a:stretch>
            <a:fillRect/>
          </a:stretch>
        </p:blipFill>
        <p:spPr>
          <a:xfrm>
            <a:off x="0" y="0"/>
            <a:ext cx="12192000" cy="6857999"/>
          </a:xfrm>
          <a:prstGeom prst="rect">
            <a:avLst/>
          </a:prstGeom>
        </p:spPr>
      </p:pic>
      <p:sp>
        <p:nvSpPr>
          <p:cNvPr id="4" name="TextBox 3">
            <a:extLst>
              <a:ext uri="{FF2B5EF4-FFF2-40B4-BE49-F238E27FC236}">
                <a16:creationId xmlns:a16="http://schemas.microsoft.com/office/drawing/2014/main" id="{6E36DA19-6195-457F-9FA3-16E2092F6674}"/>
              </a:ext>
            </a:extLst>
          </p:cNvPr>
          <p:cNvSpPr txBox="1"/>
          <p:nvPr/>
        </p:nvSpPr>
        <p:spPr>
          <a:xfrm>
            <a:off x="1773636" y="988204"/>
            <a:ext cx="8644725" cy="707886"/>
          </a:xfrm>
          <a:prstGeom prst="rect">
            <a:avLst/>
          </a:prstGeom>
          <a:noFill/>
        </p:spPr>
        <p:txBody>
          <a:bodyPr wrap="square" rtlCol="0">
            <a:spAutoFit/>
          </a:bodyPr>
          <a:lstStyle/>
          <a:p>
            <a:pPr algn="ctr"/>
            <a:r>
              <a:rPr lang="en-GB" sz="4000" b="1" dirty="0">
                <a:latin typeface="Arial Black" panose="020B0A04020102020204" pitchFamily="34" charset="0"/>
              </a:rPr>
              <a:t>Key Information:</a:t>
            </a:r>
          </a:p>
        </p:txBody>
      </p:sp>
      <p:graphicFrame>
        <p:nvGraphicFramePr>
          <p:cNvPr id="3" name="Table 2">
            <a:extLst>
              <a:ext uri="{FF2B5EF4-FFF2-40B4-BE49-F238E27FC236}">
                <a16:creationId xmlns:a16="http://schemas.microsoft.com/office/drawing/2014/main" id="{E9BF2101-A84B-D70A-61C5-E92D301254BA}"/>
              </a:ext>
            </a:extLst>
          </p:cNvPr>
          <p:cNvGraphicFramePr>
            <a:graphicFrameLocks noGrp="1"/>
          </p:cNvGraphicFramePr>
          <p:nvPr>
            <p:extLst>
              <p:ext uri="{D42A27DB-BD31-4B8C-83A1-F6EECF244321}">
                <p14:modId xmlns:p14="http://schemas.microsoft.com/office/powerpoint/2010/main" val="1798292373"/>
              </p:ext>
            </p:extLst>
          </p:nvPr>
        </p:nvGraphicFramePr>
        <p:xfrm>
          <a:off x="464915" y="1935608"/>
          <a:ext cx="11262166" cy="3657600"/>
        </p:xfrm>
        <a:graphic>
          <a:graphicData uri="http://schemas.openxmlformats.org/drawingml/2006/table">
            <a:tbl>
              <a:tblPr firstRow="1" firstCol="1" bandRow="1">
                <a:tableStyleId>{3B4B98B0-60AC-42C2-AFA5-B58CD77FA1E5}</a:tableStyleId>
              </a:tblPr>
              <a:tblGrid>
                <a:gridCol w="3794064">
                  <a:extLst>
                    <a:ext uri="{9D8B030D-6E8A-4147-A177-3AD203B41FA5}">
                      <a16:colId xmlns:a16="http://schemas.microsoft.com/office/drawing/2014/main" val="4159637382"/>
                    </a:ext>
                  </a:extLst>
                </a:gridCol>
                <a:gridCol w="4636301">
                  <a:extLst>
                    <a:ext uri="{9D8B030D-6E8A-4147-A177-3AD203B41FA5}">
                      <a16:colId xmlns:a16="http://schemas.microsoft.com/office/drawing/2014/main" val="681560098"/>
                    </a:ext>
                  </a:extLst>
                </a:gridCol>
                <a:gridCol w="2831801">
                  <a:extLst>
                    <a:ext uri="{9D8B030D-6E8A-4147-A177-3AD203B41FA5}">
                      <a16:colId xmlns:a16="http://schemas.microsoft.com/office/drawing/2014/main" val="3365813607"/>
                    </a:ext>
                  </a:extLst>
                </a:gridCol>
              </a:tblGrid>
              <a:tr h="0">
                <a:tc>
                  <a:txBody>
                    <a:bodyPr/>
                    <a:lstStyle/>
                    <a:p>
                      <a:pPr algn="l"/>
                      <a:r>
                        <a:rPr lang="en-GB" sz="1600" dirty="0">
                          <a:effectLst/>
                          <a:latin typeface="Arial" panose="020B0604020202020204" pitchFamily="34" charset="0"/>
                          <a:cs typeface="Arial" panose="020B0604020202020204" pitchFamily="34" charset="0"/>
                        </a:rPr>
                        <a:t>Support visits (according to availability)</a:t>
                      </a:r>
                    </a:p>
                    <a:p>
                      <a:pPr algn="just"/>
                      <a:r>
                        <a:rPr lang="en-GB" sz="1600" dirty="0">
                          <a:effectLst/>
                          <a:latin typeface="Arial" panose="020B0604020202020204" pitchFamily="34" charset="0"/>
                          <a:cs typeface="Arial" panose="020B0604020202020204" pitchFamily="34" charset="0"/>
                        </a:rPr>
                        <a:t> </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n-GB" sz="1600" dirty="0">
                          <a:effectLst/>
                          <a:latin typeface="Arial" panose="020B0604020202020204" pitchFamily="34" charset="0"/>
                          <a:cs typeface="Arial" panose="020B0604020202020204" pitchFamily="34" charset="0"/>
                        </a:rPr>
                        <a:t>1</a:t>
                      </a:r>
                      <a:r>
                        <a:rPr lang="en-GB" sz="1600" baseline="30000" dirty="0">
                          <a:effectLst/>
                          <a:latin typeface="Arial" panose="020B0604020202020204" pitchFamily="34" charset="0"/>
                          <a:cs typeface="Arial" panose="020B0604020202020204" pitchFamily="34" charset="0"/>
                        </a:rPr>
                        <a:t>st</a:t>
                      </a:r>
                      <a:r>
                        <a:rPr lang="en-GB" sz="1600" dirty="0">
                          <a:effectLst/>
                          <a:latin typeface="Arial" panose="020B0604020202020204" pitchFamily="34" charset="0"/>
                          <a:cs typeface="Arial" panose="020B0604020202020204" pitchFamily="34" charset="0"/>
                        </a:rPr>
                        <a:t> to 27</a:t>
                      </a:r>
                      <a:r>
                        <a:rPr lang="en-GB" sz="1600" baseline="30000" dirty="0">
                          <a:effectLst/>
                          <a:latin typeface="Arial" panose="020B0604020202020204" pitchFamily="34" charset="0"/>
                          <a:cs typeface="Arial" panose="020B0604020202020204" pitchFamily="34" charset="0"/>
                        </a:rPr>
                        <a:t>th</a:t>
                      </a:r>
                      <a:r>
                        <a:rPr lang="en-GB" sz="1600" dirty="0">
                          <a:effectLst/>
                          <a:latin typeface="Arial" panose="020B0604020202020204" pitchFamily="34" charset="0"/>
                          <a:cs typeface="Arial" panose="020B0604020202020204" pitchFamily="34" charset="0"/>
                        </a:rPr>
                        <a:t> November</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8959577"/>
                  </a:ext>
                </a:extLst>
              </a:tr>
              <a:tr h="358140">
                <a:tc>
                  <a:txBody>
                    <a:bodyPr/>
                    <a:lstStyle/>
                    <a:p>
                      <a:r>
                        <a:rPr lang="en-GB" sz="1600" dirty="0">
                          <a:effectLst/>
                          <a:latin typeface="Arial" panose="020B0604020202020204" pitchFamily="34" charset="0"/>
                          <a:cs typeface="Arial" panose="020B0604020202020204" pitchFamily="34" charset="0"/>
                        </a:rPr>
                        <a:t>Dress Rehearsal for Festival Performance Day 1</a:t>
                      </a:r>
                    </a:p>
                    <a:p>
                      <a:pPr algn="just"/>
                      <a:r>
                        <a:rPr lang="en-GB" sz="1600" dirty="0">
                          <a:effectLst/>
                          <a:latin typeface="Arial" panose="020B0604020202020204" pitchFamily="34" charset="0"/>
                          <a:cs typeface="Arial" panose="020B0604020202020204" pitchFamily="34" charset="0"/>
                        </a:rPr>
                        <a:t> </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tabLst>
                          <a:tab pos="1907540" algn="r"/>
                        </a:tabLst>
                      </a:pPr>
                      <a:r>
                        <a:rPr lang="en-GB" sz="1600" dirty="0">
                          <a:effectLst/>
                          <a:latin typeface="Arial" panose="020B0604020202020204" pitchFamily="34" charset="0"/>
                          <a:cs typeface="Arial" panose="020B0604020202020204" pitchFamily="34" charset="0"/>
                        </a:rPr>
                        <a:t>Monday 5</a:t>
                      </a:r>
                      <a:r>
                        <a:rPr lang="en-GB" sz="1600" baseline="30000" dirty="0">
                          <a:effectLst/>
                          <a:latin typeface="Arial" panose="020B0604020202020204" pitchFamily="34" charset="0"/>
                          <a:cs typeface="Arial" panose="020B0604020202020204" pitchFamily="34" charset="0"/>
                        </a:rPr>
                        <a:t>th</a:t>
                      </a:r>
                      <a:r>
                        <a:rPr lang="en-GB" sz="1600" dirty="0">
                          <a:effectLst/>
                          <a:latin typeface="Arial" panose="020B0604020202020204" pitchFamily="34" charset="0"/>
                          <a:cs typeface="Arial" panose="020B0604020202020204" pitchFamily="34" charset="0"/>
                        </a:rPr>
                        <a:t> December, 9:45am – 12pm	 </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Kensington Town Hall</a:t>
                      </a:r>
                    </a:p>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Hornton Street, London</a:t>
                      </a:r>
                    </a:p>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W6 0QL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5683422"/>
                  </a:ext>
                </a:extLst>
              </a:tr>
              <a:tr h="357505">
                <a:tc>
                  <a:txBody>
                    <a:bodyPr/>
                    <a:lstStyle/>
                    <a:p>
                      <a:r>
                        <a:rPr lang="en-GB" sz="1600" dirty="0">
                          <a:effectLst/>
                          <a:latin typeface="Arial" panose="020B0604020202020204" pitchFamily="34" charset="0"/>
                          <a:cs typeface="Arial" panose="020B0604020202020204" pitchFamily="34" charset="0"/>
                        </a:rPr>
                        <a:t>Dress Rehearsal for Festival Performance Day 2</a:t>
                      </a:r>
                    </a:p>
                    <a:p>
                      <a:r>
                        <a:rPr lang="en-GB" sz="1600" dirty="0">
                          <a:effectLst/>
                          <a:latin typeface="Arial" panose="020B0604020202020204" pitchFamily="34" charset="0"/>
                          <a:cs typeface="Arial" panose="020B0604020202020204" pitchFamily="34" charset="0"/>
                        </a:rPr>
                        <a:t> </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tabLst>
                          <a:tab pos="1907540" algn="r"/>
                        </a:tabLst>
                      </a:pPr>
                      <a:r>
                        <a:rPr lang="en-GB" sz="1600">
                          <a:effectLst/>
                          <a:latin typeface="Arial" panose="020B0604020202020204" pitchFamily="34" charset="0"/>
                          <a:cs typeface="Arial" panose="020B0604020202020204" pitchFamily="34" charset="0"/>
                        </a:rPr>
                        <a:t>Monday 5</a:t>
                      </a:r>
                      <a:r>
                        <a:rPr lang="en-GB" sz="1600" baseline="30000">
                          <a:effectLst/>
                          <a:latin typeface="Arial" panose="020B0604020202020204" pitchFamily="34" charset="0"/>
                          <a:cs typeface="Arial" panose="020B0604020202020204" pitchFamily="34" charset="0"/>
                        </a:rPr>
                        <a:t>th</a:t>
                      </a:r>
                      <a:r>
                        <a:rPr lang="en-GB" sz="1600">
                          <a:effectLst/>
                          <a:latin typeface="Arial" panose="020B0604020202020204" pitchFamily="34" charset="0"/>
                          <a:cs typeface="Arial" panose="020B0604020202020204" pitchFamily="34" charset="0"/>
                        </a:rPr>
                        <a:t> December, 12:30pm – 2:30pm	</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Kensington Town Hall</a:t>
                      </a:r>
                    </a:p>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Hornton Street, London</a:t>
                      </a:r>
                    </a:p>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W6 0QL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5539602"/>
                  </a:ext>
                </a:extLst>
              </a:tr>
              <a:tr h="0">
                <a:tc>
                  <a:txBody>
                    <a:bodyPr/>
                    <a:lstStyle/>
                    <a:p>
                      <a:pPr algn="just"/>
                      <a:r>
                        <a:rPr lang="en-GB" sz="1600" dirty="0">
                          <a:effectLst/>
                          <a:latin typeface="Arial" panose="020B0604020202020204" pitchFamily="34" charset="0"/>
                          <a:cs typeface="Arial" panose="020B0604020202020204" pitchFamily="34" charset="0"/>
                        </a:rPr>
                        <a:t>Festival Performance Day 1</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GB" sz="1600">
                          <a:effectLst/>
                          <a:latin typeface="Arial" panose="020B0604020202020204" pitchFamily="34" charset="0"/>
                          <a:cs typeface="Arial" panose="020B0604020202020204" pitchFamily="34" charset="0"/>
                        </a:rPr>
                        <a:t>Tuesday 13</a:t>
                      </a:r>
                      <a:r>
                        <a:rPr lang="en-GB" sz="1600" baseline="30000">
                          <a:effectLst/>
                          <a:latin typeface="Arial" panose="020B0604020202020204" pitchFamily="34" charset="0"/>
                          <a:cs typeface="Arial" panose="020B0604020202020204" pitchFamily="34" charset="0"/>
                        </a:rPr>
                        <a:t>th</a:t>
                      </a:r>
                      <a:r>
                        <a:rPr lang="en-GB" sz="1600">
                          <a:effectLst/>
                          <a:latin typeface="Arial" panose="020B0604020202020204" pitchFamily="34" charset="0"/>
                          <a:cs typeface="Arial" panose="020B0604020202020204" pitchFamily="34" charset="0"/>
                        </a:rPr>
                        <a:t> December, 9:30am – 3:30pm</a:t>
                      </a:r>
                    </a:p>
                    <a:p>
                      <a:pPr algn="just"/>
                      <a:r>
                        <a:rPr lang="en-GB" sz="1600">
                          <a:effectLst/>
                          <a:latin typeface="Arial" panose="020B0604020202020204" pitchFamily="34" charset="0"/>
                          <a:cs typeface="Arial" panose="020B0604020202020204" pitchFamily="34" charset="0"/>
                        </a:rPr>
                        <a:t>Performance time: 2-3pm</a:t>
                      </a:r>
                    </a:p>
                    <a:p>
                      <a:pPr algn="just"/>
                      <a:r>
                        <a:rPr lang="en-GB" sz="1600">
                          <a:effectLst/>
                          <a:latin typeface="Arial" panose="020B0604020202020204" pitchFamily="34" charset="0"/>
                          <a:cs typeface="Arial" panose="020B0604020202020204" pitchFamily="34" charset="0"/>
                        </a:rPr>
                        <a:t> </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Kensington Town Hall</a:t>
                      </a:r>
                    </a:p>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Hornton Street, London</a:t>
                      </a:r>
                    </a:p>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W6 0QL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8346400"/>
                  </a:ext>
                </a:extLst>
              </a:tr>
              <a:tr h="0">
                <a:tc>
                  <a:txBody>
                    <a:bodyPr/>
                    <a:lstStyle/>
                    <a:p>
                      <a:pPr algn="just"/>
                      <a:r>
                        <a:rPr lang="en-GB" sz="1600" dirty="0">
                          <a:effectLst/>
                          <a:latin typeface="Arial" panose="020B0604020202020204" pitchFamily="34" charset="0"/>
                          <a:cs typeface="Arial" panose="020B0604020202020204" pitchFamily="34" charset="0"/>
                        </a:rPr>
                        <a:t>Festival Performance Day 2</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GB" sz="1600" dirty="0">
                          <a:effectLst/>
                          <a:latin typeface="Arial" panose="020B0604020202020204" pitchFamily="34" charset="0"/>
                          <a:cs typeface="Arial" panose="020B0604020202020204" pitchFamily="34" charset="0"/>
                        </a:rPr>
                        <a:t>Wednesday 14</a:t>
                      </a:r>
                      <a:r>
                        <a:rPr lang="en-GB" sz="1600" baseline="30000" dirty="0">
                          <a:effectLst/>
                          <a:latin typeface="Arial" panose="020B0604020202020204" pitchFamily="34" charset="0"/>
                          <a:cs typeface="Arial" panose="020B0604020202020204" pitchFamily="34" charset="0"/>
                        </a:rPr>
                        <a:t>th</a:t>
                      </a:r>
                      <a:r>
                        <a:rPr lang="en-GB" sz="1600" dirty="0">
                          <a:effectLst/>
                          <a:latin typeface="Arial" panose="020B0604020202020204" pitchFamily="34" charset="0"/>
                          <a:cs typeface="Arial" panose="020B0604020202020204" pitchFamily="34" charset="0"/>
                        </a:rPr>
                        <a:t> December, 9:30am – 3:30pm</a:t>
                      </a:r>
                    </a:p>
                    <a:p>
                      <a:pPr algn="just"/>
                      <a:r>
                        <a:rPr lang="en-GB" sz="1600" dirty="0">
                          <a:effectLst/>
                          <a:latin typeface="Arial" panose="020B0604020202020204" pitchFamily="34" charset="0"/>
                          <a:cs typeface="Arial" panose="020B0604020202020204" pitchFamily="34" charset="0"/>
                        </a:rPr>
                        <a:t>Performance time: 2-3pm</a:t>
                      </a:r>
                    </a:p>
                    <a:p>
                      <a:pPr algn="just"/>
                      <a:r>
                        <a:rPr lang="en-GB" sz="1600" dirty="0">
                          <a:effectLst/>
                          <a:latin typeface="Arial" panose="020B0604020202020204" pitchFamily="34" charset="0"/>
                          <a:cs typeface="Arial" panose="020B0604020202020204" pitchFamily="34" charset="0"/>
                        </a:rPr>
                        <a:t> </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Kensington Town Hall</a:t>
                      </a:r>
                    </a:p>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Hornton Street, London</a:t>
                      </a:r>
                    </a:p>
                    <a:p>
                      <a:pPr algn="just">
                        <a:tabLst>
                          <a:tab pos="1907540" algn="r"/>
                        </a:tabLst>
                      </a:pPr>
                      <a:r>
                        <a:rPr lang="en-GB" sz="1600" dirty="0">
                          <a:effectLst/>
                          <a:latin typeface="Arial" panose="020B0604020202020204" pitchFamily="34" charset="0"/>
                          <a:ea typeface="Calibri" panose="020F0502020204030204" pitchFamily="34" charset="0"/>
                          <a:cs typeface="Arial" panose="020B0604020202020204" pitchFamily="34" charset="0"/>
                        </a:rPr>
                        <a:t>W6 0QL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3406112"/>
                  </a:ext>
                </a:extLst>
              </a:tr>
            </a:tbl>
          </a:graphicData>
        </a:graphic>
      </p:graphicFrame>
    </p:spTree>
    <p:extLst>
      <p:ext uri="{BB962C8B-B14F-4D97-AF65-F5344CB8AC3E}">
        <p14:creationId xmlns:p14="http://schemas.microsoft.com/office/powerpoint/2010/main" val="155765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C5167D75-DE0F-DA03-C49C-9D6C050A79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3620"/>
            <a:ext cx="12192000" cy="6857999"/>
          </a:xfrm>
          <a:prstGeom prst="rect">
            <a:avLst/>
          </a:prstGeom>
        </p:spPr>
      </p:pic>
      <p:sp>
        <p:nvSpPr>
          <p:cNvPr id="4" name="TextBox 3">
            <a:extLst>
              <a:ext uri="{FF2B5EF4-FFF2-40B4-BE49-F238E27FC236}">
                <a16:creationId xmlns:a16="http://schemas.microsoft.com/office/drawing/2014/main" id="{6E36DA19-6195-457F-9FA3-16E2092F6674}"/>
              </a:ext>
            </a:extLst>
          </p:cNvPr>
          <p:cNvSpPr txBox="1"/>
          <p:nvPr/>
        </p:nvSpPr>
        <p:spPr>
          <a:xfrm>
            <a:off x="1773637" y="920142"/>
            <a:ext cx="8644725" cy="707886"/>
          </a:xfrm>
          <a:prstGeom prst="rect">
            <a:avLst/>
          </a:prstGeom>
          <a:noFill/>
        </p:spPr>
        <p:txBody>
          <a:bodyPr wrap="square" rtlCol="0">
            <a:spAutoFit/>
          </a:bodyPr>
          <a:lstStyle/>
          <a:p>
            <a:pPr algn="ctr"/>
            <a:r>
              <a:rPr lang="en-GB" sz="4000" b="1" dirty="0">
                <a:latin typeface="Arial Black" panose="020B0A04020102020204" pitchFamily="34" charset="0"/>
              </a:rPr>
              <a:t>Key Information:</a:t>
            </a:r>
          </a:p>
        </p:txBody>
      </p:sp>
      <p:sp>
        <p:nvSpPr>
          <p:cNvPr id="2" name="TextBox 1">
            <a:extLst>
              <a:ext uri="{FF2B5EF4-FFF2-40B4-BE49-F238E27FC236}">
                <a16:creationId xmlns:a16="http://schemas.microsoft.com/office/drawing/2014/main" id="{5050B67A-8ADE-446B-5C2F-D859FD1EACF3}"/>
              </a:ext>
            </a:extLst>
          </p:cNvPr>
          <p:cNvSpPr txBox="1"/>
          <p:nvPr/>
        </p:nvSpPr>
        <p:spPr>
          <a:xfrm>
            <a:off x="586962" y="1681899"/>
            <a:ext cx="10698353" cy="4093428"/>
          </a:xfrm>
          <a:prstGeom prst="rect">
            <a:avLst/>
          </a:prstGeom>
          <a:noFill/>
        </p:spPr>
        <p:txBody>
          <a:bodyPr wrap="square">
            <a:spAutoFit/>
          </a:bodyPr>
          <a:lstStyle/>
          <a:p>
            <a:pPr marL="800100" lvl="1" indent="-342900">
              <a:buFont typeface="Arial" panose="020B0604020202020204" pitchFamily="34" charset="0"/>
              <a:buChar char="•"/>
              <a:defRPr/>
            </a:pPr>
            <a:r>
              <a:rPr lang="en-GB" sz="2000" dirty="0">
                <a:solidFill>
                  <a:prstClr val="black"/>
                </a:solidFill>
                <a:latin typeface="+mj-lt"/>
              </a:rPr>
              <a:t>Support Visits will take place between 1</a:t>
            </a:r>
            <a:r>
              <a:rPr lang="en-GB" sz="2000" baseline="30000" dirty="0">
                <a:solidFill>
                  <a:prstClr val="black"/>
                </a:solidFill>
                <a:latin typeface="+mj-lt"/>
              </a:rPr>
              <a:t>st</a:t>
            </a:r>
            <a:r>
              <a:rPr lang="en-GB" sz="2000" dirty="0">
                <a:solidFill>
                  <a:prstClr val="black"/>
                </a:solidFill>
                <a:latin typeface="+mj-lt"/>
              </a:rPr>
              <a:t> and 27</a:t>
            </a:r>
            <a:r>
              <a:rPr lang="en-GB" sz="2000" baseline="30000" dirty="0">
                <a:solidFill>
                  <a:prstClr val="black"/>
                </a:solidFill>
                <a:latin typeface="+mj-lt"/>
              </a:rPr>
              <a:t>th</a:t>
            </a:r>
            <a:r>
              <a:rPr lang="en-GB" sz="2000" dirty="0">
                <a:solidFill>
                  <a:prstClr val="black"/>
                </a:solidFill>
                <a:latin typeface="+mj-lt"/>
              </a:rPr>
              <a:t> November 2022. If you haven’t already done so , please let us know by end of day on </a:t>
            </a:r>
            <a:r>
              <a:rPr lang="en-GB" sz="2000" b="1" dirty="0">
                <a:solidFill>
                  <a:prstClr val="black"/>
                </a:solidFill>
                <a:latin typeface="+mj-lt"/>
              </a:rPr>
              <a:t>Friday 21</a:t>
            </a:r>
            <a:r>
              <a:rPr lang="en-GB" sz="2000" b="1" baseline="30000" dirty="0">
                <a:solidFill>
                  <a:prstClr val="black"/>
                </a:solidFill>
                <a:latin typeface="+mj-lt"/>
              </a:rPr>
              <a:t>st</a:t>
            </a:r>
            <a:r>
              <a:rPr lang="en-GB" sz="2000" b="1" dirty="0">
                <a:solidFill>
                  <a:prstClr val="black"/>
                </a:solidFill>
                <a:latin typeface="+mj-lt"/>
              </a:rPr>
              <a:t> October</a:t>
            </a:r>
            <a:r>
              <a:rPr lang="en-GB" sz="2000" dirty="0">
                <a:solidFill>
                  <a:prstClr val="black"/>
                </a:solidFill>
                <a:latin typeface="+mj-lt"/>
              </a:rPr>
              <a:t>.</a:t>
            </a:r>
          </a:p>
          <a:p>
            <a:pPr marL="742950" lvl="1" indent="-285750">
              <a:buFont typeface="Arial" panose="020B0604020202020204" pitchFamily="34" charset="0"/>
              <a:buChar char="•"/>
              <a:defRPr/>
            </a:pPr>
            <a:endParaRPr lang="en-GB" sz="2000" dirty="0">
              <a:solidFill>
                <a:prstClr val="black"/>
              </a:solidFill>
              <a:latin typeface="+mj-lt"/>
            </a:endParaRPr>
          </a:p>
          <a:p>
            <a:pPr marL="742950" lvl="1" indent="-285750">
              <a:buFont typeface="Arial" panose="020B0604020202020204" pitchFamily="34" charset="0"/>
              <a:buChar char="•"/>
              <a:defRPr/>
            </a:pPr>
            <a:r>
              <a:rPr lang="en-GB" sz="2000" dirty="0">
                <a:solidFill>
                  <a:prstClr val="black"/>
                </a:solidFill>
                <a:latin typeface="+mj-lt"/>
              </a:rPr>
              <a:t>Please send your spreadsheet of required information by end of day on </a:t>
            </a:r>
            <a:r>
              <a:rPr lang="en-GB" sz="2000" b="1" dirty="0">
                <a:solidFill>
                  <a:prstClr val="black"/>
                </a:solidFill>
                <a:latin typeface="+mj-lt"/>
              </a:rPr>
              <a:t>Friday 4th November </a:t>
            </a:r>
            <a:r>
              <a:rPr lang="en-GB" sz="2000" i="1" dirty="0">
                <a:solidFill>
                  <a:prstClr val="black"/>
                </a:solidFill>
                <a:latin typeface="+mj-lt"/>
              </a:rPr>
              <a:t>latest</a:t>
            </a:r>
            <a:r>
              <a:rPr lang="en-GB" sz="2000" dirty="0">
                <a:solidFill>
                  <a:prstClr val="black"/>
                </a:solidFill>
                <a:latin typeface="+mj-lt"/>
              </a:rPr>
              <a:t>. Do let me know if you have queries about any of the questions as soon as possible.</a:t>
            </a:r>
          </a:p>
          <a:p>
            <a:pPr marL="742950" lvl="1" indent="-285750">
              <a:buFont typeface="Arial" panose="020B0604020202020204" pitchFamily="34" charset="0"/>
              <a:buChar char="•"/>
              <a:defRPr/>
            </a:pPr>
            <a:endParaRPr lang="en-GB" sz="2000" dirty="0">
              <a:solidFill>
                <a:prstClr val="black"/>
              </a:solidFill>
              <a:latin typeface="+mj-lt"/>
            </a:endParaRPr>
          </a:p>
          <a:p>
            <a:pPr marL="742950" lvl="1" indent="-285750">
              <a:buFont typeface="Arial" panose="020B0604020202020204" pitchFamily="34" charset="0"/>
              <a:buChar char="•"/>
              <a:defRPr/>
            </a:pPr>
            <a:r>
              <a:rPr lang="en-GB" sz="2000" b="0" i="0" dirty="0">
                <a:solidFill>
                  <a:srgbClr val="000000"/>
                </a:solidFill>
                <a:effectLst/>
                <a:latin typeface="+mj-lt"/>
              </a:rPr>
              <a:t>We invite schools to run internal Christmas </a:t>
            </a:r>
            <a:r>
              <a:rPr lang="en-GB" sz="2000" b="1" i="0" dirty="0">
                <a:solidFill>
                  <a:srgbClr val="000000"/>
                </a:solidFill>
                <a:effectLst/>
                <a:latin typeface="+mj-lt"/>
              </a:rPr>
              <a:t>poetry</a:t>
            </a:r>
            <a:r>
              <a:rPr lang="en-GB" sz="2000" b="0" i="0" dirty="0">
                <a:solidFill>
                  <a:srgbClr val="000000"/>
                </a:solidFill>
                <a:effectLst/>
                <a:latin typeface="+mj-lt"/>
              </a:rPr>
              <a:t> competitions with their students, with the winning students having the opportunity to read their poem at the Christmas Festival. The theme will be ‘Music and Wellbeing’. Please do send through any poems you would like to be considered for a reading by end of day on </a:t>
            </a:r>
            <a:r>
              <a:rPr lang="en-GB" sz="2000" b="1" i="0" dirty="0">
                <a:solidFill>
                  <a:srgbClr val="000000"/>
                </a:solidFill>
                <a:effectLst/>
                <a:latin typeface="+mj-lt"/>
              </a:rPr>
              <a:t>Monday 28</a:t>
            </a:r>
            <a:r>
              <a:rPr lang="en-GB" sz="2000" b="1" i="0" baseline="30000" dirty="0">
                <a:solidFill>
                  <a:srgbClr val="000000"/>
                </a:solidFill>
                <a:effectLst/>
                <a:latin typeface="+mj-lt"/>
              </a:rPr>
              <a:t>th</a:t>
            </a:r>
            <a:r>
              <a:rPr lang="en-GB" sz="2000" b="1" i="0" dirty="0">
                <a:solidFill>
                  <a:srgbClr val="000000"/>
                </a:solidFill>
                <a:effectLst/>
                <a:latin typeface="+mj-lt"/>
              </a:rPr>
              <a:t> November</a:t>
            </a:r>
            <a:r>
              <a:rPr lang="en-GB" sz="2000" i="0" dirty="0">
                <a:solidFill>
                  <a:srgbClr val="000000"/>
                </a:solidFill>
                <a:effectLst/>
                <a:latin typeface="+mj-lt"/>
              </a:rPr>
              <a:t>.</a:t>
            </a:r>
          </a:p>
          <a:p>
            <a:pPr marL="742950" lvl="1" indent="-285750">
              <a:buFont typeface="Arial" panose="020B0604020202020204" pitchFamily="34" charset="0"/>
              <a:buChar char="•"/>
              <a:defRPr/>
            </a:pPr>
            <a:endParaRPr lang="en-GB" sz="2000" dirty="0">
              <a:solidFill>
                <a:srgbClr val="000000"/>
              </a:solidFill>
              <a:latin typeface="+mj-lt"/>
            </a:endParaRPr>
          </a:p>
          <a:p>
            <a:pPr marL="742950" lvl="1" indent="-285750">
              <a:buFont typeface="Arial" panose="020B0604020202020204" pitchFamily="34" charset="0"/>
              <a:buChar char="•"/>
              <a:defRPr/>
            </a:pPr>
            <a:r>
              <a:rPr lang="en-GB" sz="2000" dirty="0">
                <a:solidFill>
                  <a:srgbClr val="000000"/>
                </a:solidFill>
                <a:latin typeface="+mj-lt"/>
              </a:rPr>
              <a:t>Please do keep In touch with the progress of rehearsals, and do email </a:t>
            </a:r>
            <a:r>
              <a:rPr lang="en-GB" sz="2000" dirty="0">
                <a:solidFill>
                  <a:srgbClr val="000000"/>
                </a:solidFill>
                <a:latin typeface="+mj-lt"/>
                <a:hlinkClick r:id="rId3"/>
              </a:rPr>
              <a:t>evie.asio-okwalinga@rbkc.gov.uk</a:t>
            </a:r>
            <a:r>
              <a:rPr lang="en-GB" sz="2000" dirty="0">
                <a:solidFill>
                  <a:srgbClr val="000000"/>
                </a:solidFill>
                <a:latin typeface="+mj-lt"/>
              </a:rPr>
              <a:t> if you have any questions/queries/comments.</a:t>
            </a:r>
            <a:endParaRPr lang="en-GB" sz="2000" dirty="0">
              <a:solidFill>
                <a:prstClr val="black"/>
              </a:solidFill>
              <a:latin typeface="+mj-lt"/>
            </a:endParaRPr>
          </a:p>
        </p:txBody>
      </p:sp>
    </p:spTree>
    <p:extLst>
      <p:ext uri="{BB962C8B-B14F-4D97-AF65-F5344CB8AC3E}">
        <p14:creationId xmlns:p14="http://schemas.microsoft.com/office/powerpoint/2010/main" val="3740061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660</Words>
  <Application>Microsoft Office PowerPoint</Application>
  <PresentationFormat>Widescreen</PresentationFormat>
  <Paragraphs>107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Black</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Asio-Okwalinga, Evie: RBKC</dc:creator>
  <cp:lastModifiedBy>sonia bell</cp:lastModifiedBy>
  <cp:revision>1</cp:revision>
  <cp:lastPrinted>2022-10-19T14:24:15Z</cp:lastPrinted>
  <dcterms:created xsi:type="dcterms:W3CDTF">2022-10-19T08:31:38Z</dcterms:created>
  <dcterms:modified xsi:type="dcterms:W3CDTF">2022-11-01T10:23:29Z</dcterms:modified>
</cp:coreProperties>
</file>